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9" r:id="rId4"/>
    <p:sldId id="260" r:id="rId5"/>
    <p:sldId id="277" r:id="rId6"/>
    <p:sldId id="261" r:id="rId7"/>
    <p:sldId id="263" r:id="rId8"/>
    <p:sldId id="265" r:id="rId9"/>
    <p:sldId id="266" r:id="rId10"/>
    <p:sldId id="267" r:id="rId11"/>
    <p:sldId id="262" r:id="rId12"/>
    <p:sldId id="269" r:id="rId13"/>
    <p:sldId id="270" r:id="rId14"/>
    <p:sldId id="271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/>
  </p:normalViewPr>
  <p:slideViewPr>
    <p:cSldViewPr snapToGrid="0" showGuides="1">
      <p:cViewPr>
        <p:scale>
          <a:sx n="90" d="100"/>
          <a:sy n="90" d="100"/>
        </p:scale>
        <p:origin x="-178" y="-1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1" d="100"/>
          <a:sy n="71" d="100"/>
        </p:scale>
        <p:origin x="-2890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=""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25.09.2025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25.09.2025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xmlns="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fr-FR" noProof="0" smtClean="0"/>
              <a:t>Cliquez sur l'icône pour ajouter une image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noProof="0" smtClean="0"/>
              <a:t>Modifiez le style du titre</a:t>
            </a:r>
            <a:endParaRPr lang="de-CH" noProof="0" dirty="0"/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xmlns="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fr-FR" noProof="0" smtClean="0"/>
              <a:t>Cliquez sur l'icône pour ajouter une image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 smtClean="0"/>
              <a:t>Modifiez les styles du texte du masque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xmlns="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Logos </a:t>
            </a:r>
            <a:r>
              <a:rPr lang="de-DE" dirty="0" err="1"/>
              <a:t>annexes</a:t>
            </a:r>
            <a:r>
              <a:rPr lang="de-DE" dirty="0"/>
              <a:t> type </a:t>
            </a:r>
            <a:r>
              <a:rPr lang="de-DE" dirty="0" err="1"/>
              <a:t>financeur</a:t>
            </a:r>
            <a:endParaRPr lang="de-DE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41" y="196966"/>
            <a:ext cx="1831450" cy="62033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41" y="196966"/>
            <a:ext cx="1831450" cy="62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 xmlns="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3879-9C0F-4F94-919F-30B833E8871A}" type="datetime1">
              <a:rPr lang="de-CH" noProof="0" smtClean="0"/>
              <a:t>25.09.2025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de-DE" smtClean="0"/>
              <a:t>P(rénom) Nom_de_famille     -    Titre court de la présentation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xmlns="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fr-FR" noProof="0" smtClean="0"/>
              <a:t>Cliquez sur l'icône pour ajouter une image</a:t>
            </a:r>
            <a:endParaRPr lang="de-CH" noProof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32" y="6428551"/>
            <a:ext cx="969264" cy="32829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32" y="6428551"/>
            <a:ext cx="969264" cy="32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noProof="0" smtClean="0"/>
              <a:t>Modifiez le style du titre</a:t>
            </a:r>
            <a:endParaRPr lang="de-CH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fr-FR" noProof="0" smtClean="0"/>
              <a:t>Modifiez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68EF82BE-DF56-4719-B180-C3B0D509F71F}" type="datetime1">
              <a:rPr lang="de-CH" smtClean="0"/>
              <a:pPr/>
              <a:t>25.09.2025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de-DE" smtClean="0"/>
              <a:t>P(rénom) Nom_de_famille     -    Titre court de la présentation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5ACA52AF-F19D-405C-AD5F-7D94B96A5CC3}" type="slidenum">
              <a:rPr lang="de-CH" smtClean="0"/>
              <a:pPr/>
              <a:t>‹N°›</a:t>
            </a:fld>
            <a:endParaRPr lang="de-CH" dirty="0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xmlns="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fr-FR" noProof="0" smtClean="0"/>
              <a:t>Cliquez sur l'icône pour ajouter une image</a:t>
            </a:r>
            <a:endParaRPr lang="de-CH" noProof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32" y="6428551"/>
            <a:ext cx="969264" cy="32829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32" y="6428551"/>
            <a:ext cx="969264" cy="32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noProof="0" smtClean="0"/>
              <a:t>Modifiez le style du titre</a:t>
            </a:r>
            <a:endParaRPr lang="de-CH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fr-FR" noProof="0" smtClean="0"/>
              <a:t>Modifiez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1B9425-7348-43E2-B0E9-6A2A48F5FA8A}" type="datetime1">
              <a:rPr lang="de-CH" smtClean="0"/>
              <a:pPr/>
              <a:t>25.09.2025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de-DE" smtClean="0"/>
              <a:t>P(rénom) Nom_de_famille     -    Titre court de la présentation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5ACA52AF-F19D-405C-AD5F-7D94B96A5CC3}" type="slidenum">
              <a:rPr lang="de-CH" smtClean="0"/>
              <a:pPr/>
              <a:t>‹N°›</a:t>
            </a:fld>
            <a:endParaRPr lang="de-CH" dirty="0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xmlns="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fr-FR" noProof="0" smtClean="0"/>
              <a:t>Cliquez sur l'icône pour ajouter une image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xmlns="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fr-FR" noProof="0" smtClean="0"/>
              <a:t>Cliquez sur l'icône pour ajouter une image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xmlns="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fr-FR" noProof="0" smtClean="0"/>
              <a:t>Modifiez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32" y="6428551"/>
            <a:ext cx="969264" cy="328299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32" y="6428551"/>
            <a:ext cx="969264" cy="32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noProof="0" smtClean="0"/>
              <a:t>Modifiez le style du titre</a:t>
            </a:r>
            <a:endParaRPr lang="de-CH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fr-FR" noProof="0" smtClean="0"/>
              <a:t>Modifiez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0F7782B2-018B-4FD3-AD95-2F64EDE0E9D6}" type="datetime1">
              <a:rPr lang="de-CH" smtClean="0"/>
              <a:pPr/>
              <a:t>25.09.2025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de-DE" smtClean="0"/>
              <a:t>P(rénom) Nom_de_famille     -    Titre court de la présentation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5ACA52AF-F19D-405C-AD5F-7D94B96A5CC3}" type="slidenum">
              <a:rPr lang="de-CH" smtClean="0"/>
              <a:pPr/>
              <a:t>‹N°›</a:t>
            </a:fld>
            <a:endParaRPr lang="de-CH" dirty="0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xmlns="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fr-FR" noProof="0" smtClean="0"/>
              <a:t>Cliquez sur l'icône pour ajouter une image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xmlns="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fr-FR" noProof="0" smtClean="0"/>
              <a:t>Cliquez sur l'icône pour ajouter une image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xmlns="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fr-FR" noProof="0" smtClean="0"/>
              <a:t>Cliquez sur l'icône pour ajouter une image</a:t>
            </a:r>
            <a:endParaRPr lang="de-CH" noProof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32" y="6428551"/>
            <a:ext cx="969264" cy="32829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32" y="6428551"/>
            <a:ext cx="969264" cy="32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395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noProof="0" smtClean="0"/>
              <a:t>Modifiez le style du titre</a:t>
            </a:r>
            <a:endParaRPr lang="de-CH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fr-FR" noProof="0" smtClean="0"/>
              <a:t>Modifiez les styles du texte du masque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D0A0FED0-443D-411A-B8E4-0668A8890EE3}" type="datetime1">
              <a:rPr lang="de-CH" smtClean="0"/>
              <a:pPr/>
              <a:t>25.09.2025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de-DE" smtClean="0"/>
              <a:t>P(rénom) Nom_de_famille     -    Titre court de la présentation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5ACA52AF-F19D-405C-AD5F-7D94B96A5CC3}" type="slidenum">
              <a:rPr lang="de-CH" smtClean="0"/>
              <a:pPr/>
              <a:t>‹N°›</a:t>
            </a:fld>
            <a:endParaRPr lang="de-CH" dirty="0"/>
          </a:p>
        </p:txBody>
      </p:sp>
      <p:sp>
        <p:nvSpPr>
          <p:cNvPr id="9" name="Tabellenplatzhalter 8">
            <a:extLst>
              <a:ext uri="{FF2B5EF4-FFF2-40B4-BE49-F238E27FC236}">
                <a16:creationId xmlns:a16="http://schemas.microsoft.com/office/drawing/2014/main" xmlns="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fr-FR" noProof="0" smtClean="0"/>
              <a:t>Cliquez sur l'icône pour ajouter un tableau</a:t>
            </a:r>
            <a:endParaRPr lang="de-CH" noProof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32" y="6428551"/>
            <a:ext cx="969264" cy="32829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32" y="6428551"/>
            <a:ext cx="969264" cy="32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xmlns="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 smtClean="0"/>
              <a:t>Modifiez les styles du texte du masque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xmlns="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Cliquez sur l'icône pour ajouter une image</a:t>
            </a:r>
            <a:endParaRPr lang="de-CH" noProof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41" y="196966"/>
            <a:ext cx="1831450" cy="62033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41" y="196966"/>
            <a:ext cx="1831450" cy="62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 xmlns="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=""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Modifiez le style du titre</a:t>
            </a:r>
            <a:endParaRPr lang="de-CH" noProof="0" dirty="0"/>
          </a:p>
        </p:txBody>
      </p:sp>
      <p:sp>
        <p:nvSpPr>
          <p:cNvPr id="9" name="Bildplatzhalter 8">
            <a:extLst>
              <a:ext uri="{FF2B5EF4-FFF2-40B4-BE49-F238E27FC236}">
                <a16:creationId xmlns=""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=""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Modifiez les styles du texte du masque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=""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Logos </a:t>
            </a:r>
            <a:r>
              <a:rPr lang="de-DE" dirty="0" err="1"/>
              <a:t>annexes</a:t>
            </a:r>
            <a:r>
              <a:rPr lang="de-DE" dirty="0"/>
              <a:t> type </a:t>
            </a:r>
            <a:r>
              <a:rPr lang="de-DE" dirty="0" err="1"/>
              <a:t>financeur</a:t>
            </a:r>
            <a:endParaRPr lang="de-DE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41" y="196966"/>
            <a:ext cx="1831450" cy="62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=""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6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9" name="Textplatzhalter 3">
            <a:extLst>
              <a:ext uri="{FF2B5EF4-FFF2-40B4-BE49-F238E27FC236}">
                <a16:creationId xmlns=""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Modifiez les styles du texte du masque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=""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=""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Logos </a:t>
            </a:r>
            <a:r>
              <a:rPr lang="de-DE" dirty="0" err="1"/>
              <a:t>annexes</a:t>
            </a:r>
            <a:r>
              <a:rPr lang="de-DE" dirty="0"/>
              <a:t> type </a:t>
            </a:r>
            <a:r>
              <a:rPr lang="de-DE" dirty="0" err="1"/>
              <a:t>financeur</a:t>
            </a:r>
            <a:endParaRPr lang="de-DE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41" y="196966"/>
            <a:ext cx="1831450" cy="62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=""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8E67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420000"/>
          </a:xfrm>
          <a:solidFill>
            <a:schemeClr val="accent3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7" name="Textplatzhalter 3">
            <a:extLst>
              <a:ext uri="{FF2B5EF4-FFF2-40B4-BE49-F238E27FC236}">
                <a16:creationId xmlns=""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Modifiez les styles du texte du masque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=""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fr-FR" noProof="0" dirty="0"/>
              <a:t>Cliquez sur l'icône pour ajouter une image</a:t>
            </a:r>
            <a:endParaRPr lang="de-CH" noProof="0" dirty="0"/>
          </a:p>
        </p:txBody>
      </p:sp>
      <p:sp>
        <p:nvSpPr>
          <p:cNvPr id="8" name="Textplatzhalter 5">
            <a:extLst>
              <a:ext uri="{FF2B5EF4-FFF2-40B4-BE49-F238E27FC236}">
                <a16:creationId xmlns=""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Logos </a:t>
            </a:r>
            <a:r>
              <a:rPr lang="de-DE" dirty="0" err="1"/>
              <a:t>annexes</a:t>
            </a:r>
            <a:r>
              <a:rPr lang="de-DE" dirty="0"/>
              <a:t> type </a:t>
            </a:r>
            <a:r>
              <a:rPr lang="de-DE" dirty="0" err="1"/>
              <a:t>financeur</a:t>
            </a:r>
            <a:endParaRPr lang="de-DE" dirty="0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52" y="202244"/>
            <a:ext cx="1408015" cy="66773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41" y="196966"/>
            <a:ext cx="1831450" cy="62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6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6" name="Textplatzhalter 3">
            <a:extLst>
              <a:ext uri="{FF2B5EF4-FFF2-40B4-BE49-F238E27FC236}">
                <a16:creationId xmlns=""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5122625"/>
            <a:ext cx="10044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Modifiez les styles du texte du masque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=""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=""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Logos </a:t>
            </a:r>
            <a:r>
              <a:rPr lang="de-DE" dirty="0" err="1"/>
              <a:t>annexes</a:t>
            </a:r>
            <a:r>
              <a:rPr lang="de-DE" dirty="0"/>
              <a:t> type </a:t>
            </a:r>
            <a:r>
              <a:rPr lang="de-DE" dirty="0" err="1"/>
              <a:t>financeur</a:t>
            </a:r>
            <a:endParaRPr lang="de-DE" dirty="0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41" y="196966"/>
            <a:ext cx="1831450" cy="62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xmlns="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fr-FR" noProof="0" smtClean="0"/>
              <a:t>Cliquez sur l'icône pour ajouter une image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6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noProof="0" smtClean="0"/>
              <a:t>Modifiez le style du titre</a:t>
            </a:r>
            <a:endParaRPr lang="de-CH" noProof="0"/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xmlns="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 smtClean="0"/>
              <a:t>Modifiez les styles du texte du masque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xmlns="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fr-FR" noProof="0" smtClean="0"/>
              <a:t>Cliquez sur l'icône pour ajouter une image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xmlns="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Logos </a:t>
            </a:r>
            <a:r>
              <a:rPr lang="de-DE" dirty="0" err="1"/>
              <a:t>annexes</a:t>
            </a:r>
            <a:r>
              <a:rPr lang="de-DE" dirty="0"/>
              <a:t> type </a:t>
            </a:r>
            <a:r>
              <a:rPr lang="de-DE" dirty="0" err="1"/>
              <a:t>financeur</a:t>
            </a:r>
            <a:endParaRPr lang="de-DE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41" y="196966"/>
            <a:ext cx="1831450" cy="62033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41" y="196966"/>
            <a:ext cx="1831450" cy="62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 xmlns="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=""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2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7" name="Textplatzhalter 3">
            <a:extLst>
              <a:ext uri="{FF2B5EF4-FFF2-40B4-BE49-F238E27FC236}">
                <a16:creationId xmlns=""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Modifiez les styles du texte du masque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=""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=""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Logos </a:t>
            </a:r>
            <a:r>
              <a:rPr lang="de-DE" dirty="0" err="1"/>
              <a:t>annexes</a:t>
            </a:r>
            <a:r>
              <a:rPr lang="de-DE" dirty="0"/>
              <a:t> type </a:t>
            </a:r>
            <a:r>
              <a:rPr lang="de-DE" dirty="0" err="1"/>
              <a:t>financeur</a:t>
            </a:r>
            <a:endParaRPr lang="de-DE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41" y="196966"/>
            <a:ext cx="1831450" cy="62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noProof="0" dirty="0"/>
              <a:t>Modifiez le style du titre</a:t>
            </a:r>
            <a:endParaRPr lang="de-CH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fr-FR" noProof="0"/>
              <a:t>Modifiez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1E762-278A-4155-9BEB-7C2CB2386E92}" type="datetime1">
              <a:rPr lang="de-CH" noProof="0" smtClean="0"/>
              <a:t>25.09.2025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P(</a:t>
            </a:r>
            <a:r>
              <a:rPr lang="de-DE" dirty="0" err="1" smtClean="0"/>
              <a:t>rénom</a:t>
            </a:r>
            <a:r>
              <a:rPr lang="de-DE" dirty="0" smtClean="0"/>
              <a:t>) </a:t>
            </a:r>
            <a:r>
              <a:rPr lang="de-DE" dirty="0" err="1" smtClean="0"/>
              <a:t>Nom_de_famille</a:t>
            </a:r>
            <a:r>
              <a:rPr lang="de-DE" dirty="0" smtClean="0"/>
              <a:t>     -    </a:t>
            </a:r>
            <a:r>
              <a:rPr lang="de-DE" dirty="0" err="1" smtClean="0"/>
              <a:t>Titre</a:t>
            </a:r>
            <a:r>
              <a:rPr lang="de-DE" dirty="0" smtClean="0"/>
              <a:t> </a:t>
            </a:r>
            <a:r>
              <a:rPr lang="de-DE" dirty="0" err="1" smtClean="0"/>
              <a:t>court</a:t>
            </a:r>
            <a:r>
              <a:rPr lang="de-DE" dirty="0" smtClean="0"/>
              <a:t> de la </a:t>
            </a:r>
            <a:r>
              <a:rPr lang="de-DE" dirty="0" err="1" smtClean="0"/>
              <a:t>présentation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sp>
        <p:nvSpPr>
          <p:cNvPr id="11" name="Textplatzhalter 10">
            <a:extLst>
              <a:ext uri="{FF2B5EF4-FFF2-40B4-BE49-F238E27FC236}">
                <a16:creationId xmlns=""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fr-FR" noProof="0"/>
              <a:t>Modifiez les styles du texte du masque</a:t>
            </a:r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32" y="6428551"/>
            <a:ext cx="969264" cy="32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noProof="0" dirty="0"/>
              <a:t>Modifiez le style du titre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C2547-0B26-4181-9958-0F74634B97A1}" type="datetime1">
              <a:rPr lang="de-CH" noProof="0" smtClean="0"/>
              <a:t>25.09.2025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dirty="0" smtClean="0"/>
              <a:t>P(</a:t>
            </a:r>
            <a:r>
              <a:rPr lang="fr-FR" dirty="0" err="1" smtClean="0"/>
              <a:t>rénom</a:t>
            </a:r>
            <a:r>
              <a:rPr lang="fr-FR" dirty="0" smtClean="0"/>
              <a:t>) </a:t>
            </a:r>
            <a:r>
              <a:rPr lang="fr-FR" dirty="0" err="1" smtClean="0"/>
              <a:t>Nom_de_famille</a:t>
            </a:r>
            <a:r>
              <a:rPr lang="fr-FR" dirty="0" smtClean="0"/>
              <a:t>     -    Titre court de la présentation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sp>
        <p:nvSpPr>
          <p:cNvPr id="11" name="Bildplatzhalter 10">
            <a:extLst>
              <a:ext uri="{FF2B5EF4-FFF2-40B4-BE49-F238E27FC236}">
                <a16:creationId xmlns=""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32" y="6428551"/>
            <a:ext cx="969264" cy="32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3879-9C0F-4F94-919F-30B833E8871A}" type="datetime1">
              <a:rPr lang="de-CH" noProof="0" smtClean="0"/>
              <a:t>25.09.2025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de-DE" dirty="0" smtClean="0"/>
              <a:t>P(</a:t>
            </a:r>
            <a:r>
              <a:rPr lang="de-DE" dirty="0" err="1" smtClean="0"/>
              <a:t>rénom</a:t>
            </a:r>
            <a:r>
              <a:rPr lang="de-DE" dirty="0" smtClean="0"/>
              <a:t>) </a:t>
            </a:r>
            <a:r>
              <a:rPr lang="de-DE" dirty="0" err="1" smtClean="0"/>
              <a:t>Nom_de_famille</a:t>
            </a:r>
            <a:r>
              <a:rPr lang="de-DE" dirty="0" smtClean="0"/>
              <a:t>     -    </a:t>
            </a:r>
            <a:r>
              <a:rPr lang="de-DE" dirty="0" err="1" smtClean="0"/>
              <a:t>Titre</a:t>
            </a:r>
            <a:r>
              <a:rPr lang="de-DE" dirty="0" smtClean="0"/>
              <a:t> </a:t>
            </a:r>
            <a:r>
              <a:rPr lang="de-DE" dirty="0" err="1" smtClean="0"/>
              <a:t>court</a:t>
            </a:r>
            <a:r>
              <a:rPr lang="de-DE" dirty="0" smtClean="0"/>
              <a:t> de la </a:t>
            </a:r>
            <a:r>
              <a:rPr lang="de-DE" dirty="0" err="1" smtClean="0"/>
              <a:t>présentation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sp>
        <p:nvSpPr>
          <p:cNvPr id="11" name="Bildplatzhalter 10">
            <a:extLst>
              <a:ext uri="{FF2B5EF4-FFF2-40B4-BE49-F238E27FC236}">
                <a16:creationId xmlns=""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32" y="6428551"/>
            <a:ext cx="969264" cy="32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noProof="0" dirty="0"/>
              <a:t>Modifiez le style du titre</a:t>
            </a:r>
            <a:endParaRPr lang="de-CH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fr-FR" noProof="0"/>
              <a:t>Modifiez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68EF82BE-DF56-4719-B180-C3B0D509F71F}" type="datetime1">
              <a:rPr lang="de-CH" smtClean="0"/>
              <a:pPr/>
              <a:t>25.09.2025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de-DE" dirty="0" smtClean="0"/>
              <a:t>P(</a:t>
            </a:r>
            <a:r>
              <a:rPr lang="de-DE" dirty="0" err="1" smtClean="0"/>
              <a:t>rénom</a:t>
            </a:r>
            <a:r>
              <a:rPr lang="de-DE" dirty="0" smtClean="0"/>
              <a:t>) </a:t>
            </a:r>
            <a:r>
              <a:rPr lang="de-DE" dirty="0" err="1" smtClean="0"/>
              <a:t>Nom_de_famille</a:t>
            </a:r>
            <a:r>
              <a:rPr lang="de-DE" dirty="0" smtClean="0"/>
              <a:t>     -    </a:t>
            </a:r>
            <a:r>
              <a:rPr lang="de-DE" dirty="0" err="1" smtClean="0"/>
              <a:t>Titre</a:t>
            </a:r>
            <a:r>
              <a:rPr lang="de-DE" dirty="0" smtClean="0"/>
              <a:t> </a:t>
            </a:r>
            <a:r>
              <a:rPr lang="de-DE" dirty="0" err="1" smtClean="0"/>
              <a:t>court</a:t>
            </a:r>
            <a:r>
              <a:rPr lang="de-DE" dirty="0" smtClean="0"/>
              <a:t> de la </a:t>
            </a:r>
            <a:r>
              <a:rPr lang="de-DE" dirty="0" err="1" smtClean="0"/>
              <a:t>présentation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5ACA52AF-F19D-405C-AD5F-7D94B96A5CC3}" type="slidenum">
              <a:rPr lang="de-CH" smtClean="0"/>
              <a:pPr/>
              <a:t>‹N°›</a:t>
            </a:fld>
            <a:endParaRPr lang="de-CH" dirty="0"/>
          </a:p>
        </p:txBody>
      </p:sp>
      <p:sp>
        <p:nvSpPr>
          <p:cNvPr id="11" name="Bildplatzhalter 10">
            <a:extLst>
              <a:ext uri="{FF2B5EF4-FFF2-40B4-BE49-F238E27FC236}">
                <a16:creationId xmlns=""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32" y="6428551"/>
            <a:ext cx="969264" cy="32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noProof="0" dirty="0"/>
              <a:t>Modifiez le style du titre</a:t>
            </a:r>
            <a:endParaRPr lang="de-CH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fr-FR" noProof="0" dirty="0"/>
              <a:t>Modifiez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</a:t>
            </a:r>
            <a:r>
              <a:rPr lang="fr-FR" noProof="0" dirty="0" smtClean="0"/>
              <a:t>niveau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1B9425-7348-43E2-B0E9-6A2A48F5FA8A}" type="datetime1">
              <a:rPr lang="de-CH" smtClean="0"/>
              <a:pPr/>
              <a:t>25.09.2025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de-DE" dirty="0" smtClean="0"/>
              <a:t>P(</a:t>
            </a:r>
            <a:r>
              <a:rPr lang="de-DE" dirty="0" err="1" smtClean="0"/>
              <a:t>rénom</a:t>
            </a:r>
            <a:r>
              <a:rPr lang="de-DE" dirty="0" smtClean="0"/>
              <a:t>) </a:t>
            </a:r>
            <a:r>
              <a:rPr lang="de-DE" dirty="0" err="1" smtClean="0"/>
              <a:t>Nom_de_famille</a:t>
            </a:r>
            <a:r>
              <a:rPr lang="de-DE" dirty="0" smtClean="0"/>
              <a:t>     -    </a:t>
            </a:r>
            <a:r>
              <a:rPr lang="de-DE" dirty="0" err="1" smtClean="0"/>
              <a:t>Titre</a:t>
            </a:r>
            <a:r>
              <a:rPr lang="de-DE" dirty="0" smtClean="0"/>
              <a:t> </a:t>
            </a:r>
            <a:r>
              <a:rPr lang="de-DE" dirty="0" err="1" smtClean="0"/>
              <a:t>court</a:t>
            </a:r>
            <a:r>
              <a:rPr lang="de-DE" dirty="0" smtClean="0"/>
              <a:t> de la </a:t>
            </a:r>
            <a:r>
              <a:rPr lang="de-DE" dirty="0" err="1" smtClean="0"/>
              <a:t>présentation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5ACA52AF-F19D-405C-AD5F-7D94B96A5CC3}" type="slidenum">
              <a:rPr lang="de-CH" smtClean="0"/>
              <a:pPr/>
              <a:t>‹N°›</a:t>
            </a:fld>
            <a:endParaRPr lang="de-CH" dirty="0"/>
          </a:p>
        </p:txBody>
      </p:sp>
      <p:sp>
        <p:nvSpPr>
          <p:cNvPr id="11" name="Bildplatzhalter 10">
            <a:extLst>
              <a:ext uri="{FF2B5EF4-FFF2-40B4-BE49-F238E27FC236}">
                <a16:creationId xmlns=""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=""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=""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fr-FR" noProof="0" dirty="0"/>
              <a:t>Modifiez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</a:t>
            </a:r>
            <a:r>
              <a:rPr lang="fr-FR" noProof="0" dirty="0" smtClean="0"/>
              <a:t>niveau</a:t>
            </a:r>
            <a:endParaRPr lang="fr-FR" noProof="0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32" y="6428551"/>
            <a:ext cx="969264" cy="32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noProof="0" dirty="0"/>
              <a:t>Modifiez le style du titre</a:t>
            </a:r>
            <a:endParaRPr lang="de-CH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fr-FR" noProof="0"/>
              <a:t>Modifiez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0F7782B2-018B-4FD3-AD95-2F64EDE0E9D6}" type="datetime1">
              <a:rPr lang="de-CH" smtClean="0"/>
              <a:pPr/>
              <a:t>25.09.2025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de-DE" dirty="0" smtClean="0"/>
              <a:t>P(</a:t>
            </a:r>
            <a:r>
              <a:rPr lang="de-DE" dirty="0" err="1" smtClean="0"/>
              <a:t>rénom</a:t>
            </a:r>
            <a:r>
              <a:rPr lang="de-DE" dirty="0" smtClean="0"/>
              <a:t>) </a:t>
            </a:r>
            <a:r>
              <a:rPr lang="de-DE" dirty="0" err="1" smtClean="0"/>
              <a:t>Nom_de_famille</a:t>
            </a:r>
            <a:r>
              <a:rPr lang="de-DE" dirty="0" smtClean="0"/>
              <a:t>     -    </a:t>
            </a:r>
            <a:r>
              <a:rPr lang="de-DE" dirty="0" err="1" smtClean="0"/>
              <a:t>Titre</a:t>
            </a:r>
            <a:r>
              <a:rPr lang="de-DE" dirty="0" smtClean="0"/>
              <a:t> </a:t>
            </a:r>
            <a:r>
              <a:rPr lang="de-DE" dirty="0" err="1" smtClean="0"/>
              <a:t>court</a:t>
            </a:r>
            <a:r>
              <a:rPr lang="de-DE" dirty="0" smtClean="0"/>
              <a:t> de la </a:t>
            </a:r>
            <a:r>
              <a:rPr lang="de-DE" dirty="0" err="1" smtClean="0"/>
              <a:t>présentation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5ACA52AF-F19D-405C-AD5F-7D94B96A5CC3}" type="slidenum">
              <a:rPr lang="de-CH" smtClean="0"/>
              <a:pPr/>
              <a:t>‹N°›</a:t>
            </a:fld>
            <a:endParaRPr lang="de-CH" dirty="0"/>
          </a:p>
        </p:txBody>
      </p:sp>
      <p:sp>
        <p:nvSpPr>
          <p:cNvPr id="11" name="Bildplatzhalter 10">
            <a:extLst>
              <a:ext uri="{FF2B5EF4-FFF2-40B4-BE49-F238E27FC236}">
                <a16:creationId xmlns=""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=""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=""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32" y="6428551"/>
            <a:ext cx="969264" cy="32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noProof="0" dirty="0"/>
              <a:t>Modifiez le style du titre</a:t>
            </a:r>
            <a:endParaRPr lang="de-CH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fr-FR" noProof="0"/>
              <a:t>Modifiez les styles du texte du masque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D0A0FED0-443D-411A-B8E4-0668A8890EE3}" type="datetime1">
              <a:rPr lang="de-CH" smtClean="0"/>
              <a:pPr/>
              <a:t>25.09.2025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de-DE" dirty="0" smtClean="0"/>
              <a:t>P(</a:t>
            </a:r>
            <a:r>
              <a:rPr lang="de-DE" dirty="0" err="1" smtClean="0"/>
              <a:t>rénom</a:t>
            </a:r>
            <a:r>
              <a:rPr lang="de-DE" dirty="0" smtClean="0"/>
              <a:t>) </a:t>
            </a:r>
            <a:r>
              <a:rPr lang="de-DE" dirty="0" err="1" smtClean="0"/>
              <a:t>Nom_de_famille</a:t>
            </a:r>
            <a:r>
              <a:rPr lang="de-DE" dirty="0" smtClean="0"/>
              <a:t>     -    </a:t>
            </a:r>
            <a:r>
              <a:rPr lang="de-DE" dirty="0" err="1" smtClean="0"/>
              <a:t>Titre</a:t>
            </a:r>
            <a:r>
              <a:rPr lang="de-DE" dirty="0" smtClean="0"/>
              <a:t> </a:t>
            </a:r>
            <a:r>
              <a:rPr lang="de-DE" dirty="0" err="1" smtClean="0"/>
              <a:t>court</a:t>
            </a:r>
            <a:r>
              <a:rPr lang="de-DE" dirty="0" smtClean="0"/>
              <a:t> de la </a:t>
            </a:r>
            <a:r>
              <a:rPr lang="de-DE" dirty="0" err="1" smtClean="0"/>
              <a:t>présentation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5ACA52AF-F19D-405C-AD5F-7D94B96A5CC3}" type="slidenum">
              <a:rPr lang="de-CH" smtClean="0"/>
              <a:pPr/>
              <a:t>‹N°›</a:t>
            </a:fld>
            <a:endParaRPr lang="de-CH" dirty="0"/>
          </a:p>
        </p:txBody>
      </p:sp>
      <p:sp>
        <p:nvSpPr>
          <p:cNvPr id="9" name="Tabellenplatzhalter 8">
            <a:extLst>
              <a:ext uri="{FF2B5EF4-FFF2-40B4-BE49-F238E27FC236}">
                <a16:creationId xmlns=""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fr-FR" noProof="0"/>
              <a:t>Cliquez sur l'icône pour ajouter un tableau</a:t>
            </a:r>
            <a:endParaRPr lang="de-CH" noProof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32" y="6428551"/>
            <a:ext cx="969264" cy="32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=""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Modifiez les styles du texte du masque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=""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pic>
        <p:nvPicPr>
          <p:cNvPr id="5" name="Imag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41" y="196966"/>
            <a:ext cx="1831450" cy="62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xmlns="" id="{62D94F76-218E-49F2-87F8-05982912ED18}"/>
              </a:ext>
            </a:extLst>
          </p:cNvPr>
          <p:cNvSpPr/>
          <p:nvPr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8E67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420000"/>
          </a:xfrm>
          <a:solidFill>
            <a:schemeClr val="accent3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noProof="0" smtClean="0"/>
              <a:t>Modifiez le style du titre</a:t>
            </a:r>
            <a:endParaRPr lang="de-CH" noProof="0"/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xmlns="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 smtClean="0"/>
              <a:t>Modifiez les styles du texte du masque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xmlns="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fr-FR" noProof="0" smtClean="0"/>
              <a:t>Cliquez sur l'icône pour ajouter une image</a:t>
            </a:r>
            <a:endParaRPr lang="de-CH" noProof="0" dirty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xmlns="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Logos </a:t>
            </a:r>
            <a:r>
              <a:rPr lang="de-DE" dirty="0" err="1"/>
              <a:t>annexes</a:t>
            </a:r>
            <a:r>
              <a:rPr lang="de-DE" dirty="0"/>
              <a:t> type </a:t>
            </a:r>
            <a:r>
              <a:rPr lang="de-DE" dirty="0" err="1"/>
              <a:t>financeur</a:t>
            </a:r>
            <a:endParaRPr lang="de-DE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52" y="202244"/>
            <a:ext cx="1408015" cy="66773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41" y="196966"/>
            <a:ext cx="1831450" cy="620330"/>
          </a:xfrm>
          <a:prstGeom prst="rect">
            <a:avLst/>
          </a:prstGeom>
        </p:spPr>
      </p:pic>
      <p:sp>
        <p:nvSpPr>
          <p:cNvPr id="10" name="Rechteck 2">
            <a:extLst>
              <a:ext uri="{FF2B5EF4-FFF2-40B4-BE49-F238E27FC236}">
                <a16:creationId xmlns=""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8E67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52" y="202244"/>
            <a:ext cx="1408015" cy="667737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41" y="196966"/>
            <a:ext cx="1831450" cy="62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 xmlns="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6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noProof="0" smtClean="0"/>
              <a:t>Modifiez le style du titre</a:t>
            </a:r>
            <a:endParaRPr lang="de-CH" noProof="0"/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xmlns="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5122625"/>
            <a:ext cx="10044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 smtClean="0"/>
              <a:t>Modifiez les styles du texte du masque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xmlns="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fr-FR" noProof="0" smtClean="0"/>
              <a:t>Cliquez sur l'icône pour ajouter une image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xmlns="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Logos </a:t>
            </a:r>
            <a:r>
              <a:rPr lang="de-DE" dirty="0" err="1"/>
              <a:t>annexes</a:t>
            </a:r>
            <a:r>
              <a:rPr lang="de-DE" dirty="0"/>
              <a:t> type </a:t>
            </a:r>
            <a:r>
              <a:rPr lang="de-DE" dirty="0" err="1"/>
              <a:t>financeur</a:t>
            </a:r>
            <a:endParaRPr lang="de-DE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41" y="196966"/>
            <a:ext cx="1831450" cy="62033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41" y="196966"/>
            <a:ext cx="1831450" cy="62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 xmlns="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xmlns="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fr-FR" noProof="0" smtClean="0"/>
              <a:t>Cliquez sur l'icône pour ajouter une image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2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noProof="0" smtClean="0"/>
              <a:t>Modifiez le style du titre</a:t>
            </a:r>
            <a:endParaRPr lang="de-CH" noProof="0"/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xmlns="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 smtClean="0"/>
              <a:t>Modifiez les styles du texte du masque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xmlns="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fr-FR" noProof="0" smtClean="0"/>
              <a:t>Cliquez sur l'icône pour ajouter une image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xmlns="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Logos </a:t>
            </a:r>
            <a:r>
              <a:rPr lang="de-DE" dirty="0" err="1"/>
              <a:t>annexes</a:t>
            </a:r>
            <a:r>
              <a:rPr lang="de-DE" dirty="0"/>
              <a:t> type </a:t>
            </a:r>
            <a:r>
              <a:rPr lang="de-DE" dirty="0" err="1"/>
              <a:t>financeur</a:t>
            </a:r>
            <a:endParaRPr lang="de-DE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41" y="196966"/>
            <a:ext cx="1831450" cy="62033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41" y="196966"/>
            <a:ext cx="1831450" cy="62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 xmlns="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noProof="0" smtClean="0"/>
              <a:t>Modifiez le style du titre</a:t>
            </a:r>
            <a:endParaRPr lang="de-CH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fr-FR" noProof="0" smtClean="0"/>
              <a:t>Modifiez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1332D50A-E6CC-4D88-8908-F2129032F4C7}" type="datetime1">
              <a:rPr lang="de-CH" smtClean="0"/>
              <a:pPr/>
              <a:t>25.09.2025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de-DE" smtClean="0"/>
              <a:t>P(rénom) Nom_de_famille     -    Titre court de la présentation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5ACA52AF-F19D-405C-AD5F-7D94B96A5CC3}" type="slidenum">
              <a:rPr lang="de-CH" smtClean="0"/>
              <a:pPr/>
              <a:t>‹N°›</a:t>
            </a:fld>
            <a:endParaRPr lang="de-CH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32" y="6428551"/>
            <a:ext cx="969264" cy="32829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32" y="6428551"/>
            <a:ext cx="969264" cy="32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noProof="0" smtClean="0"/>
              <a:t>Modifiez le style du titre</a:t>
            </a:r>
            <a:endParaRPr lang="de-CH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noProof="0" smtClean="0"/>
              <a:t>Modifiez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11B96697-4585-4368-989A-16003D150648}" type="datetime1">
              <a:rPr lang="de-CH" smtClean="0"/>
              <a:pPr/>
              <a:t>25.09.2025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de-DE" smtClean="0"/>
              <a:t>P(rénom) Nom_de_famille     -    Titre court de la présentation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5ACA52AF-F19D-405C-AD5F-7D94B96A5CC3}" type="slidenum">
              <a:rPr lang="de-CH" smtClean="0"/>
              <a:pPr/>
              <a:t>‹N°›</a:t>
            </a:fld>
            <a:endParaRPr lang="de-CH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32" y="6428551"/>
            <a:ext cx="969264" cy="32829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32" y="6428551"/>
            <a:ext cx="969264" cy="32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noProof="0" smtClean="0"/>
              <a:t>Modifiez le style du titre</a:t>
            </a:r>
            <a:endParaRPr lang="de-CH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fr-FR" noProof="0" smtClean="0"/>
              <a:t>Modifiez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1E762-278A-4155-9BEB-7C2CB2386E92}" type="datetime1">
              <a:rPr lang="de-CH" noProof="0" smtClean="0"/>
              <a:t>25.09.2025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P(rénom) Nom_de_famille     -    Titre court de la présentation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xmlns="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fr-FR" noProof="0" smtClean="0"/>
              <a:t>Modifiez les styles du texte du masque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32" y="6428551"/>
            <a:ext cx="969264" cy="32829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32" y="6428551"/>
            <a:ext cx="969264" cy="32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noProof="0" smtClean="0"/>
              <a:t>Modifiez le style du titre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C2547-0B26-4181-9958-0F74634B97A1}" type="datetime1">
              <a:rPr lang="de-CH" noProof="0" smtClean="0"/>
              <a:t>25.09.2025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smtClean="0"/>
              <a:t>P(rénom) Nom_de_famille     -    Titre court de la présentation</a:t>
            </a:r>
            <a:endParaRPr lang="fr-FR" dirty="0" smtClean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xmlns="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fr-FR" noProof="0" smtClean="0"/>
              <a:t>Cliquez sur l'icône pour ajouter une image</a:t>
            </a:r>
            <a:endParaRPr lang="de-CH" noProof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32" y="6428551"/>
            <a:ext cx="969264" cy="32829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32" y="6428551"/>
            <a:ext cx="969264" cy="32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xmlns="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 dirty="0" err="1"/>
              <a:t>Titre</a:t>
            </a:r>
            <a:r>
              <a:rPr lang="de-CH" noProof="0" dirty="0"/>
              <a:t> </a:t>
            </a:r>
            <a:r>
              <a:rPr lang="de-CH" noProof="0" dirty="0" err="1"/>
              <a:t>principal</a:t>
            </a:r>
            <a:endParaRPr lang="de-CH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 dirty="0" smtClean="0"/>
              <a:t>Organisation</a:t>
            </a:r>
            <a:endParaRPr lang="de-CH" noProof="0" dirty="0"/>
          </a:p>
          <a:p>
            <a:pPr lvl="1"/>
            <a:r>
              <a:rPr lang="de-CH" noProof="0" dirty="0" smtClean="0"/>
              <a:t>1er </a:t>
            </a:r>
            <a:r>
              <a:rPr lang="de-CH" noProof="0" dirty="0" err="1" smtClean="0"/>
              <a:t>niveau</a:t>
            </a:r>
            <a:endParaRPr lang="de-CH" noProof="0" dirty="0"/>
          </a:p>
          <a:p>
            <a:pPr lvl="2"/>
            <a:r>
              <a:rPr lang="de-CH" noProof="0" dirty="0" smtClean="0"/>
              <a:t>2ème </a:t>
            </a:r>
            <a:r>
              <a:rPr lang="de-CH" noProof="0" dirty="0" err="1" smtClean="0"/>
              <a:t>niveau</a:t>
            </a:r>
            <a:r>
              <a:rPr lang="de-CH" noProof="0" dirty="0" smtClean="0"/>
              <a:t> </a:t>
            </a:r>
          </a:p>
          <a:p>
            <a:pPr lvl="3"/>
            <a:r>
              <a:rPr lang="de-CH" noProof="0" dirty="0" smtClean="0"/>
              <a:t>3eme </a:t>
            </a:r>
            <a:r>
              <a:rPr lang="de-CH" noProof="0" dirty="0" err="1" smtClean="0"/>
              <a:t>niveau</a:t>
            </a:r>
            <a:endParaRPr lang="de-CH" noProof="0" dirty="0"/>
          </a:p>
          <a:p>
            <a:pPr lvl="4"/>
            <a:r>
              <a:rPr lang="de-CH" noProof="0" dirty="0" smtClean="0"/>
              <a:t>4eme </a:t>
            </a:r>
            <a:r>
              <a:rPr lang="de-CH" noProof="0" dirty="0" err="1" smtClean="0"/>
              <a:t>niveau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4A358CF3-A22A-46C1-A4E5-5810212466EF}" type="datetime1">
              <a:rPr lang="de-CH" smtClean="0"/>
              <a:pPr/>
              <a:t>25.09.2025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de-DE" smtClean="0"/>
              <a:t>P(rénom) Nom_de_famille     -    Titre court de la présentation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5ACA52AF-F19D-405C-AD5F-7D94B96A5CC3}" type="slidenum">
              <a:rPr lang="de-CH" smtClean="0"/>
              <a:pPr/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49" r:id="rId16"/>
    <p:sldLayoutId id="2147483651" r:id="rId17"/>
    <p:sldLayoutId id="2147483652" r:id="rId18"/>
    <p:sldLayoutId id="2147483653" r:id="rId19"/>
    <p:sldLayoutId id="2147483654" r:id="rId20"/>
    <p:sldLayoutId id="2147483656" r:id="rId21"/>
    <p:sldLayoutId id="2147483658" r:id="rId22"/>
    <p:sldLayoutId id="2147483659" r:id="rId23"/>
    <p:sldLayoutId id="2147483660" r:id="rId24"/>
    <p:sldLayoutId id="2147483661" r:id="rId25"/>
    <p:sldLayoutId id="2147483662" r:id="rId26"/>
    <p:sldLayoutId id="2147483663" r:id="rId27"/>
    <p:sldLayoutId id="2147483664" r:id="rId28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accent1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pour une image  6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40" b="14340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="" xmlns:a16="http://schemas.microsoft.com/office/drawing/2014/main" id="{AC1FB292-90C1-439C-8480-EB4116CF23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accent5"/>
          </a:solidFill>
        </p:spPr>
        <p:txBody>
          <a:bodyPr/>
          <a:lstStyle/>
          <a:p>
            <a:r>
              <a:rPr lang="de-DE" dirty="0" err="1"/>
              <a:t>Titre</a:t>
            </a:r>
            <a:r>
              <a:rPr lang="de-DE" dirty="0"/>
              <a:t> de la </a:t>
            </a:r>
            <a:r>
              <a:rPr lang="de-DE" dirty="0" err="1"/>
              <a:t>présentation</a:t>
            </a:r>
            <a:endParaRPr lang="de-CH" dirty="0"/>
          </a:p>
        </p:txBody>
      </p:sp>
      <p:sp>
        <p:nvSpPr>
          <p:cNvPr id="2" name="Bildplatzhalter 1">
            <a:extLst>
              <a:ext uri="{FF2B5EF4-FFF2-40B4-BE49-F238E27FC236}">
                <a16:creationId xmlns="" xmlns:a16="http://schemas.microsoft.com/office/drawing/2014/main" id="{11ADABBC-2742-48DB-BA2B-E411F07CEE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Textplatzhalter 5">
            <a:extLst>
              <a:ext uri="{FF2B5EF4-FFF2-40B4-BE49-F238E27FC236}">
                <a16:creationId xmlns="" xmlns:a16="http://schemas.microsoft.com/office/drawing/2014/main" id="{4171C1F6-869F-40B1-8975-92FF2042F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 err="1"/>
              <a:t>Auteur</a:t>
            </a:r>
            <a:r>
              <a:rPr lang="de-DE" b="1" dirty="0"/>
              <a:t> </a:t>
            </a:r>
            <a:r>
              <a:rPr lang="de-DE" b="1" dirty="0" smtClean="0"/>
              <a:t>1</a:t>
            </a:r>
          </a:p>
          <a:p>
            <a:endParaRPr lang="de-DE" dirty="0"/>
          </a:p>
          <a:p>
            <a:r>
              <a:rPr lang="de-DE" dirty="0" err="1"/>
              <a:t>Précisions</a:t>
            </a:r>
            <a:r>
              <a:rPr lang="de-DE" dirty="0"/>
              <a:t> au </a:t>
            </a:r>
            <a:r>
              <a:rPr lang="de-DE" dirty="0" err="1"/>
              <a:t>besoin</a:t>
            </a:r>
            <a:endParaRPr lang="de-CH" dirty="0"/>
          </a:p>
        </p:txBody>
      </p:sp>
      <p:sp>
        <p:nvSpPr>
          <p:cNvPr id="9" name="Textplatzhalter 8">
            <a:extLst>
              <a:ext uri="{FF2B5EF4-FFF2-40B4-BE49-F238E27FC236}">
                <a16:creationId xmlns="" xmlns:a16="http://schemas.microsoft.com/office/drawing/2014/main" id="{C6B18E6F-BDD9-4B0B-9B9E-C25187E0E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Logos </a:t>
            </a:r>
            <a:r>
              <a:rPr lang="de-DE" dirty="0" err="1" smtClean="0"/>
              <a:t>annexes</a:t>
            </a:r>
            <a:r>
              <a:rPr lang="de-DE" dirty="0" smtClean="0"/>
              <a:t> type </a:t>
            </a:r>
            <a:r>
              <a:rPr lang="de-DE" dirty="0" err="1" smtClean="0"/>
              <a:t>financeur</a:t>
            </a:r>
            <a:r>
              <a:rPr lang="de-DE" dirty="0" smtClean="0"/>
              <a:t>, </a:t>
            </a:r>
            <a:r>
              <a:rPr lang="de-DE" dirty="0" err="1" smtClean="0"/>
              <a:t>équipe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3616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41DF9D96-1AFA-40BA-BAE5-8D745FEC2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Le titre de la diapositive est ici</a:t>
            </a:r>
            <a:endParaRPr lang="de-CH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5D30C9CD-6F3E-4243-AF8B-598CBE0FF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Sous-</a:t>
            </a:r>
            <a:r>
              <a:rPr lang="de-DE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titre</a:t>
            </a:r>
            <a:r>
              <a:rPr lang="de-DE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(</a:t>
            </a:r>
            <a:r>
              <a:rPr lang="de-DE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facultatif</a:t>
            </a:r>
            <a:r>
              <a:rPr lang="de-DE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)</a:t>
            </a:r>
          </a:p>
          <a:p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, sed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 et </a:t>
            </a:r>
            <a:r>
              <a:rPr lang="de-CH" dirty="0" err="1"/>
              <a:t>dolore</a:t>
            </a:r>
            <a:r>
              <a:rPr lang="de-CH" dirty="0"/>
              <a:t> magna </a:t>
            </a:r>
            <a:r>
              <a:rPr lang="de-CH" dirty="0" err="1"/>
              <a:t>aliqua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.</a:t>
            </a:r>
          </a:p>
          <a:p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 </a:t>
            </a:r>
            <a:r>
              <a:rPr lang="de-CH" dirty="0" err="1"/>
              <a:t>ea</a:t>
            </a:r>
            <a:r>
              <a:rPr lang="de-CH" dirty="0"/>
              <a:t> commodo </a:t>
            </a:r>
            <a:r>
              <a:rPr lang="de-CH" dirty="0" err="1"/>
              <a:t>equat</a:t>
            </a:r>
            <a:r>
              <a:rPr lang="de-CH" dirty="0"/>
              <a:t>. Duis </a:t>
            </a:r>
            <a:r>
              <a:rPr lang="de-CH" dirty="0" err="1"/>
              <a:t>aute</a:t>
            </a:r>
            <a:r>
              <a:rPr lang="de-CH" dirty="0"/>
              <a:t> </a:t>
            </a:r>
            <a:r>
              <a:rPr lang="de-CH" dirty="0" err="1"/>
              <a:t>irure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r>
              <a:rPr lang="de-CH" dirty="0"/>
              <a:t> </a:t>
            </a:r>
            <a:r>
              <a:rPr lang="de-CH" dirty="0" err="1"/>
              <a:t>dolore</a:t>
            </a:r>
            <a:r>
              <a:rPr lang="de-CH" dirty="0"/>
              <a:t> </a:t>
            </a:r>
            <a:r>
              <a:rPr lang="de-CH" dirty="0" err="1"/>
              <a:t>eu</a:t>
            </a:r>
            <a:r>
              <a:rPr lang="de-CH" dirty="0"/>
              <a:t> </a:t>
            </a:r>
            <a:r>
              <a:rPr lang="de-CH" dirty="0" err="1"/>
              <a:t>fugiat</a:t>
            </a:r>
            <a:r>
              <a:rPr lang="de-CH" dirty="0"/>
              <a:t> nulla </a:t>
            </a:r>
            <a:r>
              <a:rPr lang="de-CH" dirty="0" err="1"/>
              <a:t>pariatur</a:t>
            </a:r>
            <a:r>
              <a:rPr lang="de-CH" dirty="0"/>
              <a:t>. </a:t>
            </a:r>
            <a:r>
              <a:rPr lang="de-CH" dirty="0" err="1"/>
              <a:t>Excepteur</a:t>
            </a:r>
            <a:r>
              <a:rPr lang="de-CH" dirty="0"/>
              <a:t> </a:t>
            </a:r>
            <a:r>
              <a:rPr lang="de-CH" dirty="0" err="1"/>
              <a:t>sint</a:t>
            </a:r>
            <a:r>
              <a:rPr lang="de-CH" dirty="0"/>
              <a:t> </a:t>
            </a:r>
            <a:r>
              <a:rPr lang="de-CH" dirty="0" err="1"/>
              <a:t>occaecat</a:t>
            </a:r>
            <a:r>
              <a:rPr lang="de-CH" dirty="0"/>
              <a:t> cupidatat non </a:t>
            </a:r>
            <a:r>
              <a:rPr lang="de-CH" dirty="0" err="1"/>
              <a:t>proident</a:t>
            </a:r>
            <a:r>
              <a:rPr lang="de-CH" dirty="0"/>
              <a:t>.</a:t>
            </a:r>
          </a:p>
          <a:p>
            <a:r>
              <a:rPr lang="de-CH" dirty="0" err="1"/>
              <a:t>Sunt</a:t>
            </a:r>
            <a:r>
              <a:rPr lang="de-CH" dirty="0"/>
              <a:t> in culpa </a:t>
            </a:r>
            <a:r>
              <a:rPr lang="de-CH" dirty="0" err="1"/>
              <a:t>qui</a:t>
            </a:r>
            <a:r>
              <a:rPr lang="de-CH" dirty="0"/>
              <a:t> </a:t>
            </a:r>
            <a:r>
              <a:rPr lang="de-CH" dirty="0" err="1"/>
              <a:t>officia</a:t>
            </a:r>
            <a:r>
              <a:rPr lang="de-CH" dirty="0"/>
              <a:t> </a:t>
            </a:r>
            <a:r>
              <a:rPr lang="de-CH" dirty="0" err="1"/>
              <a:t>deserunt</a:t>
            </a:r>
            <a:r>
              <a:rPr lang="de-CH" dirty="0"/>
              <a:t> </a:t>
            </a:r>
            <a:r>
              <a:rPr lang="de-CH" dirty="0" err="1"/>
              <a:t>mollit</a:t>
            </a:r>
            <a:r>
              <a:rPr lang="de-CH" dirty="0"/>
              <a:t> </a:t>
            </a:r>
            <a:r>
              <a:rPr lang="de-CH" dirty="0" err="1"/>
              <a:t>anim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</a:t>
            </a:r>
            <a:r>
              <a:rPr lang="de-CH" dirty="0" err="1"/>
              <a:t>est</a:t>
            </a:r>
            <a:r>
              <a:rPr lang="de-CH" dirty="0"/>
              <a:t> </a:t>
            </a:r>
            <a:r>
              <a:rPr lang="de-CH" dirty="0" err="1"/>
              <a:t>laborum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3E5DECAF-74B9-42C9-91F9-16811C11D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C2D81-634A-41B2-966F-5B8C1282A848}" type="datetime1">
              <a:rPr lang="de-CH" noProof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25.09.2025</a:t>
            </a:fld>
            <a:endParaRPr lang="de-CH" noProof="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08000522-08D1-4C97-AE24-545093D71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P(</a:t>
            </a:r>
            <a:r>
              <a:rPr lang="de-DE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rénom</a:t>
            </a:r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 </a:t>
            </a:r>
            <a:r>
              <a:rPr lang="de-DE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Nom</a:t>
            </a:r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	-	</a:t>
            </a:r>
            <a:r>
              <a:rPr lang="de-DE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Titre</a:t>
            </a:r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court</a:t>
            </a:r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de la </a:t>
            </a:r>
            <a:r>
              <a:rPr lang="de-DE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présentation</a:t>
            </a:r>
            <a:endParaRPr lang="de-CH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92390BB4-CA1A-4AB3-997F-BC93DE23C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10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46383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306C7DC3-2470-4708-A950-F7F2B6DA9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Le titre de la diapositive est ici</a:t>
            </a:r>
            <a:endParaRPr lang="de-CH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8F039987-0BC5-4753-9A7E-3FA3EECBC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Sous-</a:t>
            </a:r>
            <a:r>
              <a:rPr lang="de-DE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titre</a:t>
            </a:r>
            <a:r>
              <a:rPr lang="de-DE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(</a:t>
            </a:r>
            <a:r>
              <a:rPr lang="de-DE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facultatif</a:t>
            </a:r>
            <a:r>
              <a:rPr lang="de-DE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)</a:t>
            </a:r>
          </a:p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consectetur</a:t>
            </a:r>
            <a:r>
              <a:rPr lang="de-DE" dirty="0"/>
              <a:t> </a:t>
            </a:r>
            <a:r>
              <a:rPr lang="de-DE" dirty="0" err="1"/>
              <a:t>adipis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consectetur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incididunt</a:t>
            </a:r>
            <a:r>
              <a:rPr lang="de-DE" dirty="0"/>
              <a:t> </a:t>
            </a:r>
            <a:r>
              <a:rPr lang="de-DE" dirty="0" err="1"/>
              <a:t>incididunt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aliqua</a:t>
            </a:r>
            <a:r>
              <a:rPr lang="de-DE" dirty="0"/>
              <a:t>. </a:t>
            </a:r>
            <a:br>
              <a:rPr lang="de-DE" dirty="0"/>
            </a:b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 minim </a:t>
            </a:r>
            <a:r>
              <a:rPr lang="de-DE" dirty="0" err="1"/>
              <a:t>veniam</a:t>
            </a:r>
            <a:r>
              <a:rPr lang="de-DE" dirty="0"/>
              <a:t>,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 </a:t>
            </a:r>
            <a:r>
              <a:rPr lang="de-DE" dirty="0" err="1"/>
              <a:t>exercitation</a:t>
            </a:r>
            <a:r>
              <a:rPr lang="de-DE" dirty="0"/>
              <a:t>.</a:t>
            </a:r>
          </a:p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consectetur</a:t>
            </a:r>
            <a:r>
              <a:rPr lang="de-DE" dirty="0"/>
              <a:t> </a:t>
            </a:r>
            <a:r>
              <a:rPr lang="de-DE" dirty="0" err="1"/>
              <a:t>adipis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 minim </a:t>
            </a:r>
            <a:r>
              <a:rPr lang="de-DE" dirty="0" err="1"/>
              <a:t>veniam</a:t>
            </a:r>
            <a:r>
              <a:rPr lang="de-DE" dirty="0"/>
              <a:t>,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 </a:t>
            </a:r>
            <a:r>
              <a:rPr lang="de-DE" dirty="0" err="1"/>
              <a:t>exercitation</a:t>
            </a:r>
            <a:r>
              <a:rPr lang="de-DE" dirty="0"/>
              <a:t>. </a:t>
            </a:r>
          </a:p>
          <a:p>
            <a:pPr lvl="1"/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incididunt</a:t>
            </a:r>
            <a:r>
              <a:rPr lang="de-DE" dirty="0"/>
              <a:t> </a:t>
            </a:r>
            <a:r>
              <a:rPr lang="de-DE" dirty="0" err="1"/>
              <a:t>incididunt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.</a:t>
            </a:r>
          </a:p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consectetur</a:t>
            </a:r>
            <a:r>
              <a:rPr lang="de-DE" dirty="0"/>
              <a:t> </a:t>
            </a:r>
            <a:r>
              <a:rPr lang="de-DE" dirty="0" err="1"/>
              <a:t>adipis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incididunt</a:t>
            </a:r>
            <a:r>
              <a:rPr lang="de-DE" dirty="0"/>
              <a:t> </a:t>
            </a:r>
            <a:r>
              <a:rPr lang="de-DE" dirty="0" err="1"/>
              <a:t>incididunt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veniam</a:t>
            </a:r>
            <a:r>
              <a:rPr lang="de-DE" dirty="0"/>
              <a:t>. </a:t>
            </a:r>
            <a:br>
              <a:rPr lang="de-DE" dirty="0"/>
            </a:b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 minim </a:t>
            </a:r>
            <a:r>
              <a:rPr lang="de-DE" dirty="0" err="1"/>
              <a:t>veniam</a:t>
            </a:r>
            <a:r>
              <a:rPr lang="de-DE" dirty="0"/>
              <a:t>,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 </a:t>
            </a:r>
            <a:r>
              <a:rPr lang="de-DE" dirty="0" err="1"/>
              <a:t>exercitation</a:t>
            </a:r>
            <a:r>
              <a:rPr lang="de-DE" dirty="0"/>
              <a:t>. </a:t>
            </a:r>
          </a:p>
          <a:p>
            <a:pPr lvl="1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consectetur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.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0E5C9AAA-EE1E-4108-BF00-BDB560A7E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238B-19C1-43CC-B369-032B8A600BC8}" type="datetime1">
              <a:rPr lang="de-CH" noProof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25.09.2025</a:t>
            </a:fld>
            <a:endParaRPr lang="de-CH" noProof="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A97B8A05-642E-4E24-A223-06FE3FC4D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P(</a:t>
            </a:r>
            <a:r>
              <a:rPr lang="de-DE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rénom</a:t>
            </a:r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 </a:t>
            </a:r>
            <a:r>
              <a:rPr lang="de-DE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Nom</a:t>
            </a:r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	-	</a:t>
            </a:r>
            <a:r>
              <a:rPr lang="de-DE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Titre</a:t>
            </a:r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court</a:t>
            </a:r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de la </a:t>
            </a:r>
            <a:r>
              <a:rPr lang="de-DE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présentation</a:t>
            </a:r>
            <a:endParaRPr lang="de-CH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C726B961-5611-4E48-81E9-C811AD8D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11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71027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9BAC9053-41CC-4EBA-A730-58DD0D8E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Le titre de la diapositive est écrit ici,</a:t>
            </a:r>
            <a:br>
              <a:rPr lang="fr-FR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fr-F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éventuellement sur deux lignes</a:t>
            </a:r>
            <a:endParaRPr lang="de-CH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4B54E79A-E11F-47DA-B257-C216C21E8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82C65-F1D0-445A-8FA5-634FDF55C206}" type="datetime1">
              <a:rPr lang="de-CH" noProof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25.09.2025</a:t>
            </a:fld>
            <a:endParaRPr lang="de-CH" noProof="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C8C2DD8E-573B-4A0D-9060-584489CA8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P(</a:t>
            </a:r>
            <a:r>
              <a:rPr lang="de-DE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rénom</a:t>
            </a:r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 </a:t>
            </a:r>
            <a:r>
              <a:rPr lang="de-DE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Nom</a:t>
            </a:r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	-	</a:t>
            </a:r>
            <a:r>
              <a:rPr lang="de-DE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Titre</a:t>
            </a:r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court</a:t>
            </a:r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de la </a:t>
            </a:r>
            <a:r>
              <a:rPr lang="de-DE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présentation</a:t>
            </a:r>
            <a:endParaRPr lang="de-CH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1A28CB61-645C-48DB-9A5C-B65E441FF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12</a:t>
            </a:fld>
            <a:endParaRPr lang="de-CH" noProof="0"/>
          </a:p>
        </p:txBody>
      </p:sp>
      <p:pic>
        <p:nvPicPr>
          <p:cNvPr id="7" name="Espace réservé pour une image  6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4" b="50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9866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928A7152-5E06-409E-958B-9EA7D82F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CA2F3-F87E-4AE4-9065-0A259B9D1DCB}" type="datetime1">
              <a:rPr lang="de-CH" noProof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25.09.2025</a:t>
            </a:fld>
            <a:endParaRPr lang="de-CH" noProof="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="" xmlns:a16="http://schemas.microsoft.com/office/drawing/2014/main" id="{E266CED2-8A44-4184-AB66-109ABD3F5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P(</a:t>
            </a:r>
            <a:r>
              <a:rPr lang="de-DE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rénom</a:t>
            </a:r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 </a:t>
            </a:r>
            <a:r>
              <a:rPr lang="de-DE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Nom</a:t>
            </a:r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	-	</a:t>
            </a:r>
            <a:r>
              <a:rPr lang="de-DE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Titre</a:t>
            </a:r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court</a:t>
            </a:r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de la </a:t>
            </a:r>
            <a:r>
              <a:rPr lang="de-DE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présentation</a:t>
            </a:r>
            <a:endParaRPr lang="de-CH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="" xmlns:a16="http://schemas.microsoft.com/office/drawing/2014/main" id="{166FBACA-440F-4F76-AA55-D4C615614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13</a:t>
            </a:fld>
            <a:endParaRPr lang="de-CH" noProof="0"/>
          </a:p>
        </p:txBody>
      </p:sp>
      <p:pic>
        <p:nvPicPr>
          <p:cNvPr id="6" name="Espace réservé pour une image  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8" r="7908"/>
          <a:stretch>
            <a:fillRect/>
          </a:stretch>
        </p:blipFill>
        <p:spPr>
          <a:xfrm>
            <a:off x="560388" y="255588"/>
            <a:ext cx="10728325" cy="6011862"/>
          </a:xfrm>
        </p:spPr>
      </p:pic>
      <p:pic>
        <p:nvPicPr>
          <p:cNvPr id="3074" name="Picture 2" descr="https://lh7-rt.googleusercontent.com/slidesz/AGV_vUeqKLUbKSBv34gKqkQDUcO1X5wUxTu0LnsFlH1D4LOFLrptC5NZzp2yGYNfGEBxePqINuLqrbgjl_CnkWeuNy60pMC8ipeVt8C6kyIkpxqarilB_UDSzvPXtHKSz5Zn3wVBlf4gWQs0cFwjCIFeGy16wJHoZbC7UdJbo5oq7iIY6in4UrsERaQ=nw?key=WO6DROVPPm8dTPhH1SdUC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18" y="265561"/>
            <a:ext cx="10404531" cy="5992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46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CCD79B13-3C6D-410C-8179-6B3490718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Le titre de la diapositive est ici</a:t>
            </a:r>
            <a:endParaRPr lang="de-CH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DD1C6779-ACCD-4204-B972-A9B259545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, sed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 et </a:t>
            </a:r>
            <a:r>
              <a:rPr lang="de-CH" dirty="0" err="1"/>
              <a:t>dolore</a:t>
            </a:r>
            <a:r>
              <a:rPr lang="de-CH" dirty="0"/>
              <a:t> magna </a:t>
            </a:r>
            <a:r>
              <a:rPr lang="de-CH" dirty="0" err="1"/>
              <a:t>aliqua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 </a:t>
            </a:r>
            <a:r>
              <a:rPr lang="de-CH" dirty="0" err="1"/>
              <a:t>ea</a:t>
            </a:r>
            <a:r>
              <a:rPr lang="de-CH" dirty="0"/>
              <a:t> commodo </a:t>
            </a:r>
            <a:r>
              <a:rPr lang="de-CH" dirty="0" err="1"/>
              <a:t>equat</a:t>
            </a:r>
            <a:r>
              <a:rPr lang="de-CH" dirty="0"/>
              <a:t>. </a:t>
            </a:r>
          </a:p>
          <a:p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 </a:t>
            </a:r>
            <a:r>
              <a:rPr lang="de-CH" dirty="0" err="1"/>
              <a:t>ea</a:t>
            </a:r>
            <a:r>
              <a:rPr lang="de-CH" dirty="0"/>
              <a:t> commodo </a:t>
            </a:r>
            <a:r>
              <a:rPr lang="de-CH" dirty="0" err="1"/>
              <a:t>equat</a:t>
            </a:r>
            <a:r>
              <a:rPr lang="de-CH" dirty="0"/>
              <a:t>. Duis </a:t>
            </a:r>
            <a:r>
              <a:rPr lang="de-CH" dirty="0" err="1"/>
              <a:t>aute</a:t>
            </a:r>
            <a:r>
              <a:rPr lang="de-CH" dirty="0"/>
              <a:t> </a:t>
            </a:r>
            <a:r>
              <a:rPr lang="de-CH" dirty="0" err="1"/>
              <a:t>irure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r>
              <a:rPr lang="de-CH" dirty="0"/>
              <a:t> </a:t>
            </a:r>
            <a:r>
              <a:rPr lang="de-CH" dirty="0" err="1"/>
              <a:t>dolore</a:t>
            </a:r>
            <a:r>
              <a:rPr lang="de-CH" dirty="0"/>
              <a:t>.</a:t>
            </a:r>
          </a:p>
          <a:p>
            <a:r>
              <a:rPr lang="de-CH" dirty="0" err="1"/>
              <a:t>Excepteur</a:t>
            </a:r>
            <a:r>
              <a:rPr lang="de-CH" dirty="0"/>
              <a:t> </a:t>
            </a:r>
            <a:r>
              <a:rPr lang="de-CH" dirty="0" err="1"/>
              <a:t>sint</a:t>
            </a:r>
            <a:r>
              <a:rPr lang="de-CH" dirty="0"/>
              <a:t> </a:t>
            </a:r>
            <a:r>
              <a:rPr lang="de-CH" dirty="0" err="1"/>
              <a:t>occaecat</a:t>
            </a:r>
            <a:r>
              <a:rPr lang="de-CH" dirty="0"/>
              <a:t> cupidatat non </a:t>
            </a:r>
            <a:r>
              <a:rPr lang="de-CH" dirty="0" err="1"/>
              <a:t>proident</a:t>
            </a:r>
            <a:r>
              <a:rPr lang="de-CH" dirty="0"/>
              <a:t>, </a:t>
            </a:r>
            <a:r>
              <a:rPr lang="de-CH" dirty="0" err="1"/>
              <a:t>sunt</a:t>
            </a:r>
            <a:r>
              <a:rPr lang="de-CH" dirty="0"/>
              <a:t> in culpa </a:t>
            </a:r>
            <a:r>
              <a:rPr lang="de-CH" dirty="0" err="1"/>
              <a:t>qui</a:t>
            </a:r>
            <a:r>
              <a:rPr lang="de-CH" dirty="0"/>
              <a:t> </a:t>
            </a:r>
            <a:r>
              <a:rPr lang="de-CH" dirty="0" err="1"/>
              <a:t>officia</a:t>
            </a:r>
            <a:r>
              <a:rPr lang="de-CH" dirty="0"/>
              <a:t> </a:t>
            </a:r>
            <a:r>
              <a:rPr lang="de-CH" dirty="0" err="1"/>
              <a:t>deserunt</a:t>
            </a:r>
            <a:r>
              <a:rPr lang="de-CH" dirty="0"/>
              <a:t> </a:t>
            </a:r>
            <a:r>
              <a:rPr lang="de-CH" dirty="0" err="1"/>
              <a:t>mollit</a:t>
            </a:r>
            <a:r>
              <a:rPr lang="de-CH" dirty="0"/>
              <a:t> </a:t>
            </a:r>
            <a:r>
              <a:rPr lang="de-CH" dirty="0" err="1"/>
              <a:t>anim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</a:t>
            </a:r>
            <a:r>
              <a:rPr lang="de-CH" dirty="0" err="1"/>
              <a:t>est</a:t>
            </a:r>
            <a:r>
              <a:rPr lang="de-CH" dirty="0"/>
              <a:t> </a:t>
            </a:r>
            <a:r>
              <a:rPr lang="de-CH" dirty="0" err="1"/>
              <a:t>laborum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3C902-160B-4538-99A8-1486892643D4}" type="datetime1">
              <a:rPr lang="de-CH" noProof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25.09.2025</a:t>
            </a:fld>
            <a:endParaRPr lang="de-CH" noProof="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58F6FD95-BB89-40C0-BC74-30458C4F3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P(</a:t>
            </a:r>
            <a:r>
              <a:rPr lang="de-DE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rénom</a:t>
            </a:r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 </a:t>
            </a:r>
            <a:r>
              <a:rPr lang="de-DE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Nom</a:t>
            </a:r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	-	</a:t>
            </a:r>
            <a:r>
              <a:rPr lang="de-DE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Titre</a:t>
            </a:r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court</a:t>
            </a:r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de la </a:t>
            </a:r>
            <a:r>
              <a:rPr lang="de-DE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présentation</a:t>
            </a:r>
            <a:endParaRPr lang="de-CH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14</a:t>
            </a:fld>
            <a:endParaRPr lang="de-CH" noProof="0"/>
          </a:p>
        </p:txBody>
      </p:sp>
      <p:pic>
        <p:nvPicPr>
          <p:cNvPr id="14" name="Espace réservé pour une image  13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5" r="74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2817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E37DD576-086D-4B8E-8EA7-96DBD8428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Le titre de la diapositive est ici</a:t>
            </a:r>
            <a:endParaRPr lang="de-CH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D432D83E-24ED-4BAB-928B-65865CDB0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Combinaison d'image et de texte</a:t>
            </a:r>
          </a:p>
          <a:p>
            <a:pPr marL="0" indent="0">
              <a:buNone/>
            </a:pPr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, </a:t>
            </a:r>
            <a:r>
              <a:rPr lang="de-CH" dirty="0" err="1"/>
              <a:t>sed</a:t>
            </a:r>
            <a:r>
              <a:rPr lang="de-CH" dirty="0"/>
              <a:t>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4C113A63-4145-4707-821A-FA76EE3B1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F3C7F-0C5F-4A18-A13A-CAEFDEB56FA0}" type="datetime1">
              <a:rPr lang="de-CH" noProof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25.09.2025</a:t>
            </a:fld>
            <a:endParaRPr lang="de-CH" noProof="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361F9BBF-6392-4D0B-BC48-EA50450A2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P(</a:t>
            </a:r>
            <a:r>
              <a:rPr lang="de-DE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rénom</a:t>
            </a:r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 </a:t>
            </a:r>
            <a:r>
              <a:rPr lang="de-DE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Nom</a:t>
            </a:r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	-	</a:t>
            </a:r>
            <a:r>
              <a:rPr lang="de-DE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Titre</a:t>
            </a:r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court</a:t>
            </a:r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de la </a:t>
            </a:r>
            <a:r>
              <a:rPr lang="de-DE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présentation</a:t>
            </a:r>
            <a:endParaRPr lang="de-CH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C6B5D301-0255-4560-B6D4-207099C6C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15</a:t>
            </a:fld>
            <a:endParaRPr lang="de-CH" noProof="0"/>
          </a:p>
        </p:txBody>
      </p:sp>
      <p:pic>
        <p:nvPicPr>
          <p:cNvPr id="8" name="Espace réservé pour une image  7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76"/>
          <a:stretch>
            <a:fillRect/>
          </a:stretch>
        </p:blipFill>
        <p:spPr/>
      </p:pic>
      <p:pic>
        <p:nvPicPr>
          <p:cNvPr id="14" name="Espace réservé pour une image  13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" r="392"/>
          <a:stretch>
            <a:fillRect/>
          </a:stretch>
        </p:blipFill>
        <p:spPr/>
      </p:pic>
      <p:sp>
        <p:nvSpPr>
          <p:cNvPr id="15" name="Inhaltsplatzhalter 14">
            <a:extLst>
              <a:ext uri="{FF2B5EF4-FFF2-40B4-BE49-F238E27FC236}">
                <a16:creationId xmlns="" xmlns:a16="http://schemas.microsoft.com/office/drawing/2014/main" id="{FCF71FFE-CA66-4F13-988C-CC5FD6C24A3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7294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28D967E9-D721-4AAB-B1BE-E191FA61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Le titre de la diapositive est écrit ici,</a:t>
            </a:r>
            <a:br>
              <a:rPr lang="fr-FR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fr-F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éventuellement sur deux lignes</a:t>
            </a:r>
            <a:endParaRPr lang="de-CH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5DC67D2E-7487-43A9-B734-0DEEE96D6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Sous-</a:t>
            </a:r>
            <a:r>
              <a:rPr lang="de-CH" b="1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titre</a:t>
            </a:r>
            <a:r>
              <a:rPr lang="de-CH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en gras (</a:t>
            </a:r>
            <a:r>
              <a:rPr lang="de-CH" b="1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car</a:t>
            </a:r>
            <a:r>
              <a:rPr lang="de-CH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de-CH" b="1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c’est</a:t>
            </a:r>
            <a:r>
              <a:rPr lang="de-CH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de-CH" b="1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toujours</a:t>
            </a:r>
            <a:r>
              <a:rPr lang="de-CH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plus </a:t>
            </a:r>
            <a:r>
              <a:rPr lang="de-CH" b="1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sympa</a:t>
            </a:r>
            <a:r>
              <a:rPr lang="de-CH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)</a:t>
            </a:r>
            <a:endParaRPr lang="de-CH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de-CH" dirty="0" err="1" smtClean="0"/>
              <a:t>Lorem</a:t>
            </a:r>
            <a:r>
              <a:rPr lang="de-CH" dirty="0" smtClean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, sed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 et </a:t>
            </a:r>
            <a:r>
              <a:rPr lang="de-CH" dirty="0" err="1"/>
              <a:t>dolore</a:t>
            </a:r>
            <a:r>
              <a:rPr lang="de-CH" dirty="0"/>
              <a:t> magna </a:t>
            </a:r>
            <a:r>
              <a:rPr lang="de-CH" dirty="0" err="1"/>
              <a:t>aliqua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1EDD72CB-F104-4DE7-8E0E-740091A20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6C403-2363-42FC-8982-6D08D86AEC82}" type="datetime1">
              <a:rPr lang="de-CH" noProof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25.09.2025</a:t>
            </a:fld>
            <a:endParaRPr lang="de-CH" noProof="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29BED435-3CF3-4C2B-B76E-D293C75E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P(</a:t>
            </a:r>
            <a:r>
              <a:rPr lang="de-DE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rénom</a:t>
            </a:r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 </a:t>
            </a:r>
            <a:r>
              <a:rPr lang="de-DE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Nom</a:t>
            </a:r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	-	</a:t>
            </a:r>
            <a:r>
              <a:rPr lang="de-DE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Titre</a:t>
            </a:r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court</a:t>
            </a:r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de la </a:t>
            </a:r>
            <a:r>
              <a:rPr lang="de-DE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présentation</a:t>
            </a:r>
            <a:endParaRPr lang="de-CH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5985790D-0071-457D-86B5-CFCB0B92A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16</a:t>
            </a:fld>
            <a:endParaRPr lang="de-CH" noProof="0"/>
          </a:p>
        </p:txBody>
      </p:sp>
      <p:pic>
        <p:nvPicPr>
          <p:cNvPr id="8" name="Espace réservé pour une image  7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46" b="18446"/>
          <a:stretch>
            <a:fillRect/>
          </a:stretch>
        </p:blipFill>
        <p:spPr/>
      </p:pic>
      <p:pic>
        <p:nvPicPr>
          <p:cNvPr id="14" name="Espace réservé pour une image  13"/>
          <p:cNvPicPr>
            <a:picLocks noGrp="1" noChangeAspect="1"/>
          </p:cNvPicPr>
          <p:nvPr>
            <p:ph type="pic" sz="quarter" idx="1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12" b="10812"/>
          <a:stretch>
            <a:fillRect/>
          </a:stretch>
        </p:blipFill>
        <p:spPr/>
      </p:pic>
      <p:pic>
        <p:nvPicPr>
          <p:cNvPr id="12" name="Espace réservé pour une image  11"/>
          <p:cNvPicPr>
            <a:picLocks noGrp="1" noChangeAspect="1"/>
          </p:cNvPicPr>
          <p:nvPr>
            <p:ph type="pic" sz="quarter" idx="1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58" b="177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3221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A7CA13FE-7A13-4ED3-8196-74CAF9631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Le titre de la diapositive est ici</a:t>
            </a:r>
            <a:endParaRPr lang="de-CH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E7FD6150-4476-428E-BB61-724E0142D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Titre</a:t>
            </a:r>
            <a:r>
              <a:rPr lang="de-DE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du </a:t>
            </a:r>
            <a:r>
              <a:rPr lang="de-DE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tableau</a:t>
            </a:r>
            <a:endParaRPr lang="de-CH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D787F48E-4D49-40AE-A9FC-A27213E0B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0A9D5-8325-4620-96F6-FB312AC6FB66}" type="datetime1">
              <a:rPr lang="de-CH" noProof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25.09.2025</a:t>
            </a:fld>
            <a:endParaRPr lang="de-CH" noProof="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0798D9FD-5DBA-48C4-9294-AA5A542A0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P(</a:t>
            </a:r>
            <a:r>
              <a:rPr lang="de-DE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rénom</a:t>
            </a:r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 </a:t>
            </a:r>
            <a:r>
              <a:rPr lang="de-DE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Nom</a:t>
            </a:r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	-	</a:t>
            </a:r>
            <a:r>
              <a:rPr lang="de-DE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Titre</a:t>
            </a:r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court</a:t>
            </a:r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de la </a:t>
            </a:r>
            <a:r>
              <a:rPr lang="de-DE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présentation</a:t>
            </a:r>
            <a:endParaRPr lang="de-CH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08DF25AC-71F5-49EF-B424-0872223A9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17</a:t>
            </a:fld>
            <a:endParaRPr lang="de-CH" noProof="0"/>
          </a:p>
        </p:txBody>
      </p:sp>
      <p:graphicFrame>
        <p:nvGraphicFramePr>
          <p:cNvPr id="10" name="Tabelle 10">
            <a:extLst>
              <a:ext uri="{FF2B5EF4-FFF2-40B4-BE49-F238E27FC236}">
                <a16:creationId xmlns="" xmlns:a16="http://schemas.microsoft.com/office/drawing/2014/main" id="{7E7EE0D9-F96C-4F09-9F41-32C62A5A654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921110477"/>
              </p:ext>
            </p:extLst>
          </p:nvPr>
        </p:nvGraphicFramePr>
        <p:xfrm>
          <a:off x="731838" y="2062163"/>
          <a:ext cx="8784000" cy="22680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600000">
                  <a:extLst>
                    <a:ext uri="{9D8B030D-6E8A-4147-A177-3AD203B41FA5}">
                      <a16:colId xmlns="" xmlns:a16="http://schemas.microsoft.com/office/drawing/2014/main" val="4203801519"/>
                    </a:ext>
                  </a:extLst>
                </a:gridCol>
                <a:gridCol w="1296000">
                  <a:extLst>
                    <a:ext uri="{9D8B030D-6E8A-4147-A177-3AD203B41FA5}">
                      <a16:colId xmlns="" xmlns:a16="http://schemas.microsoft.com/office/drawing/2014/main" val="740495432"/>
                    </a:ext>
                  </a:extLst>
                </a:gridCol>
                <a:gridCol w="1296000">
                  <a:extLst>
                    <a:ext uri="{9D8B030D-6E8A-4147-A177-3AD203B41FA5}">
                      <a16:colId xmlns="" xmlns:a16="http://schemas.microsoft.com/office/drawing/2014/main" val="3080648808"/>
                    </a:ext>
                  </a:extLst>
                </a:gridCol>
                <a:gridCol w="1296000">
                  <a:extLst>
                    <a:ext uri="{9D8B030D-6E8A-4147-A177-3AD203B41FA5}">
                      <a16:colId xmlns="" xmlns:a16="http://schemas.microsoft.com/office/drawing/2014/main" val="3595204828"/>
                    </a:ext>
                  </a:extLst>
                </a:gridCol>
                <a:gridCol w="1296000">
                  <a:extLst>
                    <a:ext uri="{9D8B030D-6E8A-4147-A177-3AD203B41FA5}">
                      <a16:colId xmlns="" xmlns:a16="http://schemas.microsoft.com/office/drawing/2014/main" val="3488753729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r>
                        <a:rPr lang="fr-FR" sz="1400" dirty="0"/>
                        <a:t>En-tête de colonne</a:t>
                      </a:r>
                    </a:p>
                  </a:txBody>
                  <a:tcPr marL="0" marR="72000" marT="0" marB="0" anchor="ctr"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2021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2020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2019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2018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245766575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de-DE" sz="1400" dirty="0" err="1"/>
                        <a:t>Lorem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ipsum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dolor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1606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1678</a:t>
                      </a:r>
                      <a:endParaRPr lang="de-CH" sz="1400" dirty="0"/>
                    </a:p>
                  </a:txBody>
                  <a:tcPr marL="0" marR="72000" marT="0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2072</a:t>
                      </a:r>
                      <a:endParaRPr lang="de-CH" sz="1400" dirty="0"/>
                    </a:p>
                  </a:txBody>
                  <a:tcPr marL="0" marR="72000" marT="0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2196</a:t>
                      </a:r>
                      <a:endParaRPr lang="de-CH" sz="1400" dirty="0"/>
                    </a:p>
                  </a:txBody>
                  <a:tcPr marL="0" marR="72000" marT="0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145759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de-CH" sz="1400" dirty="0" err="1"/>
                        <a:t>Excepteur</a:t>
                      </a:r>
                      <a:r>
                        <a:rPr lang="de-CH" sz="1400" dirty="0"/>
                        <a:t> </a:t>
                      </a:r>
                      <a:r>
                        <a:rPr lang="de-CH" sz="1400" dirty="0" err="1"/>
                        <a:t>sint</a:t>
                      </a:r>
                      <a:r>
                        <a:rPr lang="de-CH" sz="1400" dirty="0"/>
                        <a:t> </a:t>
                      </a:r>
                      <a:r>
                        <a:rPr lang="de-CH" sz="1400" dirty="0" err="1"/>
                        <a:t>occaecat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373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281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381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410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9601866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nb-NO" sz="1400" dirty="0"/>
                        <a:t>Ut enim ad minim veniam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537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607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733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786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1562721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de-CH" sz="1400" dirty="0" err="1"/>
                        <a:t>Nostrud</a:t>
                      </a:r>
                      <a:r>
                        <a:rPr lang="de-CH" sz="1400" dirty="0"/>
                        <a:t> </a:t>
                      </a:r>
                      <a:r>
                        <a:rPr lang="de-CH" sz="1400" dirty="0" err="1"/>
                        <a:t>exercitation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365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425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506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559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3711949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de-CH" sz="1400" dirty="0" err="1"/>
                        <a:t>Consectetur</a:t>
                      </a:r>
                      <a:r>
                        <a:rPr lang="de-CH" sz="1400" dirty="0"/>
                        <a:t> </a:t>
                      </a:r>
                      <a:r>
                        <a:rPr lang="de-CH" sz="1400" dirty="0" err="1"/>
                        <a:t>adipiscing</a:t>
                      </a:r>
                      <a:r>
                        <a:rPr lang="de-CH" sz="1400" dirty="0"/>
                        <a:t> </a:t>
                      </a:r>
                      <a:r>
                        <a:rPr lang="de-CH" sz="1400" dirty="0" err="1"/>
                        <a:t>elit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318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349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355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359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4390640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de-CH" sz="1400" dirty="0" err="1"/>
                        <a:t>Nim</a:t>
                      </a:r>
                      <a:r>
                        <a:rPr lang="de-CH" sz="1400" dirty="0"/>
                        <a:t> ad minim </a:t>
                      </a:r>
                      <a:r>
                        <a:rPr lang="de-CH" sz="1400" dirty="0" err="1"/>
                        <a:t>veniam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13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16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97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82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611684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267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A2A71FBB-3009-40AD-979B-DB4E5F592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481" y="4037118"/>
            <a:ext cx="10728325" cy="2064278"/>
          </a:xfrm>
        </p:spPr>
        <p:txBody>
          <a:bodyPr/>
          <a:lstStyle/>
          <a:p>
            <a:r>
              <a:rPr lang="de-DE" dirty="0" smtClean="0"/>
              <a:t>Ana-Maria Raimond</a:t>
            </a:r>
            <a:endParaRPr lang="de-DE" dirty="0"/>
          </a:p>
          <a:p>
            <a:r>
              <a:rPr lang="de-DE" dirty="0" err="1" smtClean="0"/>
              <a:t>Directrice</a:t>
            </a:r>
            <a:r>
              <a:rPr lang="de-DE" dirty="0" smtClean="0"/>
              <a:t> de </a:t>
            </a:r>
            <a:r>
              <a:rPr lang="de-DE" dirty="0" err="1" smtClean="0"/>
              <a:t>Recherches</a:t>
            </a:r>
            <a:endParaRPr lang="de-DE" dirty="0"/>
          </a:p>
          <a:p>
            <a:r>
              <a:rPr lang="de-DE" dirty="0" err="1" smtClean="0"/>
              <a:t>ana-maria.raimond@ign.Fr</a:t>
            </a:r>
            <a:endParaRPr lang="de-DE" dirty="0"/>
          </a:p>
          <a:p>
            <a:endParaRPr lang="de-DE" dirty="0"/>
          </a:p>
          <a:p>
            <a:r>
              <a:rPr lang="de-DE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UMR LASTIG</a:t>
            </a:r>
            <a:endParaRPr lang="de-DE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de-CH" b="0" i="0" u="none" strike="noStrike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Univ</a:t>
            </a:r>
            <a:r>
              <a:rPr lang="de-CH" b="0" i="0" u="none" strike="noStrik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CH" b="0" i="0" u="none" strike="noStrik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Gustave Eiffel, IGN, ENSG</a:t>
            </a:r>
            <a:r>
              <a:rPr lang="de-CH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/>
            </a:r>
            <a:br>
              <a:rPr lang="de-CH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de-DE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www.umr-lastig.fr</a:t>
            </a:r>
            <a:endParaRPr lang="de-CH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Bildplatzhalter 1">
            <a:extLst>
              <a:ext uri="{FF2B5EF4-FFF2-40B4-BE49-F238E27FC236}">
                <a16:creationId xmlns="" xmlns:a16="http://schemas.microsoft.com/office/drawing/2014/main" id="{A7932926-A987-44F4-A8A1-AB55FBE1FD4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Titel 1">
            <a:extLst>
              <a:ext uri="{FF2B5EF4-FFF2-40B4-BE49-F238E27FC236}">
                <a16:creationId xmlns="" xmlns:a16="http://schemas.microsoft.com/office/drawing/2014/main" id="{6B050A74-6ED2-41B3-AD63-74F89C447FBB}"/>
              </a:ext>
            </a:extLst>
          </p:cNvPr>
          <p:cNvSpPr txBox="1">
            <a:spLocks/>
          </p:cNvSpPr>
          <p:nvPr/>
        </p:nvSpPr>
        <p:spPr>
          <a:xfrm>
            <a:off x="3604508" y="2524371"/>
            <a:ext cx="4649367" cy="900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Merci </a:t>
            </a:r>
            <a:r>
              <a:rPr lang="de-DE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pour</a:t>
            </a:r>
            <a:r>
              <a:rPr lang="de-DE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de-DE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votre</a:t>
            </a:r>
            <a:r>
              <a:rPr lang="de-DE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de-DE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attention</a:t>
            </a:r>
            <a:r>
              <a:rPr lang="de-DE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!</a:t>
            </a:r>
            <a:endParaRPr lang="de-CH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26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7-rt.googleusercontent.com/slidesz/AGV_vUeuUSlzUo5ETDyEZRe4d5GIqWjg5VZ-A4IxQz4mifhjC1Jtj94AJuQDJdRPuFhuyZljPbsFLL8Y1TBXaQz8BotiP5TR4QF58C5Sz4FOi8eGTkt_IVhBBZTHmESvBZIOwlCKk1rT8R3BV1B2H1jR20Dspr57JiULJcoxpyVO6l-rAFYMr5OsnA=nw?key=WO6DROVPPm8dTPhH1SdUC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16" y="1007668"/>
            <a:ext cx="10752490" cy="530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ildplatzhalter 1">
            <a:extLst>
              <a:ext uri="{FF2B5EF4-FFF2-40B4-BE49-F238E27FC236}">
                <a16:creationId xmlns="" xmlns:a16="http://schemas.microsoft.com/office/drawing/2014/main" id="{910D784B-52AA-4A4E-9864-33D78B9E3E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Titel 2">
            <a:extLst>
              <a:ext uri="{FF2B5EF4-FFF2-40B4-BE49-F238E27FC236}">
                <a16:creationId xmlns="" xmlns:a16="http://schemas.microsoft.com/office/drawing/2014/main" id="{C75A7EC3-C447-4215-A677-5795387418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Titre</a:t>
            </a:r>
            <a:r>
              <a:rPr lang="de-DE" dirty="0"/>
              <a:t> de la </a:t>
            </a:r>
            <a:r>
              <a:rPr lang="de-DE" dirty="0" err="1"/>
              <a:t>présentation</a:t>
            </a:r>
            <a:endParaRPr lang="de-CH" dirty="0"/>
          </a:p>
        </p:txBody>
      </p:sp>
      <p:sp>
        <p:nvSpPr>
          <p:cNvPr id="6" name="Textplatzhalter 5">
            <a:extLst>
              <a:ext uri="{FF2B5EF4-FFF2-40B4-BE49-F238E27FC236}">
                <a16:creationId xmlns="" xmlns:a16="http://schemas.microsoft.com/office/drawing/2014/main" id="{77FDD8C0-1E55-470A-8F2D-AB98607E7D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Sous-</a:t>
            </a:r>
            <a:r>
              <a:rPr lang="de-DE" dirty="0" err="1"/>
              <a:t>titre</a:t>
            </a:r>
            <a:endParaRPr lang="de-CH" dirty="0"/>
          </a:p>
        </p:txBody>
      </p:sp>
      <p:sp>
        <p:nvSpPr>
          <p:cNvPr id="8" name="Textplatzhalter 7">
            <a:extLst>
              <a:ext uri="{FF2B5EF4-FFF2-40B4-BE49-F238E27FC236}">
                <a16:creationId xmlns="" xmlns:a16="http://schemas.microsoft.com/office/drawing/2014/main" id="{32D17634-64E8-449D-AC96-0B10683890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Logos </a:t>
            </a:r>
            <a:r>
              <a:rPr lang="de-DE" dirty="0" err="1" smtClean="0"/>
              <a:t>annexes</a:t>
            </a:r>
            <a:r>
              <a:rPr lang="de-DE" dirty="0" smtClean="0"/>
              <a:t> type </a:t>
            </a:r>
            <a:r>
              <a:rPr lang="de-DE" dirty="0" err="1" smtClean="0"/>
              <a:t>financeur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8253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52558334-A345-4D81-9F4E-D052229C9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de-DE" dirty="0"/>
              <a:t>Si </a:t>
            </a:r>
            <a:r>
              <a:rPr lang="de-DE" dirty="0" err="1"/>
              <a:t>titre</a:t>
            </a:r>
            <a:r>
              <a:rPr lang="de-DE" dirty="0"/>
              <a:t> </a:t>
            </a:r>
            <a:r>
              <a:rPr lang="de-DE" dirty="0" err="1"/>
              <a:t>un</a:t>
            </a:r>
            <a:r>
              <a:rPr lang="de-DE" dirty="0"/>
              <a:t> </a:t>
            </a:r>
            <a:r>
              <a:rPr lang="de-DE" dirty="0" err="1"/>
              <a:t>peu</a:t>
            </a:r>
            <a:r>
              <a:rPr lang="de-DE" dirty="0"/>
              <a:t> </a:t>
            </a:r>
            <a:r>
              <a:rPr lang="de-DE" dirty="0" err="1"/>
              <a:t>long</a:t>
            </a:r>
            <a:r>
              <a:rPr lang="de-DE" dirty="0"/>
              <a:t>, on ne </a:t>
            </a:r>
            <a:r>
              <a:rPr lang="de-DE" dirty="0" err="1"/>
              <a:t>met</a:t>
            </a:r>
            <a:r>
              <a:rPr lang="de-DE" dirty="0"/>
              <a:t> </a:t>
            </a:r>
            <a:r>
              <a:rPr lang="de-DE" dirty="0" err="1"/>
              <a:t>pas</a:t>
            </a:r>
            <a:r>
              <a:rPr lang="de-DE" dirty="0"/>
              <a:t> de </a:t>
            </a:r>
            <a:r>
              <a:rPr lang="de-DE" dirty="0" err="1"/>
              <a:t>visuel</a:t>
            </a:r>
            <a:r>
              <a:rPr lang="de-DE" dirty="0"/>
              <a:t> </a:t>
            </a:r>
            <a:r>
              <a:rPr lang="de-DE" dirty="0" err="1" smtClean="0"/>
              <a:t>derrière</a:t>
            </a:r>
            <a:r>
              <a:rPr lang="de-DE" dirty="0" smtClean="0"/>
              <a:t> et on </a:t>
            </a:r>
            <a:r>
              <a:rPr lang="de-DE" dirty="0" err="1" smtClean="0"/>
              <a:t>peut</a:t>
            </a:r>
            <a:r>
              <a:rPr lang="de-DE" dirty="0"/>
              <a:t> </a:t>
            </a:r>
            <a:r>
              <a:rPr lang="de-DE" dirty="0" err="1" smtClean="0"/>
              <a:t>enlever</a:t>
            </a:r>
            <a:r>
              <a:rPr lang="de-DE" dirty="0" smtClean="0"/>
              <a:t> le </a:t>
            </a:r>
            <a:r>
              <a:rPr lang="de-DE" dirty="0" err="1" smtClean="0"/>
              <a:t>cadre</a:t>
            </a:r>
            <a:r>
              <a:rPr lang="de-DE" dirty="0" smtClean="0"/>
              <a:t> </a:t>
            </a:r>
            <a:r>
              <a:rPr lang="de-DE" dirty="0" err="1" smtClean="0"/>
              <a:t>aussi</a:t>
            </a:r>
            <a:endParaRPr lang="de-CH" dirty="0"/>
          </a:p>
        </p:txBody>
      </p:sp>
      <p:sp>
        <p:nvSpPr>
          <p:cNvPr id="5" name="Textplatzhalter 4">
            <a:extLst>
              <a:ext uri="{FF2B5EF4-FFF2-40B4-BE49-F238E27FC236}">
                <a16:creationId xmlns="" xmlns:a16="http://schemas.microsoft.com/office/drawing/2014/main" id="{20CBB855-862A-446C-A75E-1B38AEA6B7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 err="1"/>
              <a:t>Auteur</a:t>
            </a:r>
            <a:r>
              <a:rPr lang="de-DE" b="1" dirty="0"/>
              <a:t> </a:t>
            </a:r>
          </a:p>
          <a:p>
            <a:endParaRPr lang="de-DE" dirty="0"/>
          </a:p>
          <a:p>
            <a:r>
              <a:rPr lang="de-DE" dirty="0" err="1"/>
              <a:t>Précisions</a:t>
            </a:r>
            <a:endParaRPr lang="de-CH" dirty="0"/>
          </a:p>
        </p:txBody>
      </p:sp>
      <p:sp>
        <p:nvSpPr>
          <p:cNvPr id="3" name="Bildplatzhalter 2">
            <a:extLst>
              <a:ext uri="{FF2B5EF4-FFF2-40B4-BE49-F238E27FC236}">
                <a16:creationId xmlns="" xmlns:a16="http://schemas.microsoft.com/office/drawing/2014/main" id="{282E5BC5-C3B5-4035-B698-7DDC6F06B1D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Textplatzhalter 3">
            <a:extLst>
              <a:ext uri="{FF2B5EF4-FFF2-40B4-BE49-F238E27FC236}">
                <a16:creationId xmlns="" xmlns:a16="http://schemas.microsoft.com/office/drawing/2014/main" id="{9541F4E6-036B-4263-AE40-38CC309F04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Logos </a:t>
            </a:r>
            <a:r>
              <a:rPr lang="de-DE" dirty="0" err="1"/>
              <a:t>annexes</a:t>
            </a:r>
            <a:r>
              <a:rPr lang="de-DE" dirty="0"/>
              <a:t> type </a:t>
            </a:r>
            <a:r>
              <a:rPr lang="de-DE" dirty="0" err="1"/>
              <a:t>financeur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2309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lh7-rt.googleusercontent.com/slidesz/AGV_vUfYuT8s9kQ2qc7q54SDd0CtUBTNicytVeTRfCbFFLHVHhZeRBCcqRRVlgNOwU97LYTvwd7rvPtdzXjDsTeZCiBvzWeOF9k_uaEMm3oKB3EQnGJsdgJelu2Wb7N0VkbZ_I20PTQLEEqW_skfmEDCvLnsnM09wGBvclMEYBqgRDIgQ4CbjJ_Yc7I=nw?key=WO6DROVPPm8dTPhH1SdUC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93" y="1022167"/>
            <a:ext cx="10720121" cy="524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pour une image  1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Titel 2">
            <a:extLst>
              <a:ext uri="{FF2B5EF4-FFF2-40B4-BE49-F238E27FC236}">
                <a16:creationId xmlns="" xmlns:a16="http://schemas.microsoft.com/office/drawing/2014/main" id="{D5BBB314-EB6D-447A-92F9-C514A974CA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de-DE" dirty="0" err="1"/>
              <a:t>Titre</a:t>
            </a:r>
            <a:r>
              <a:rPr lang="de-DE" dirty="0"/>
              <a:t> de la </a:t>
            </a:r>
            <a:r>
              <a:rPr lang="de-DE" dirty="0" err="1"/>
              <a:t>présentation</a:t>
            </a:r>
            <a:endParaRPr lang="de-CH" dirty="0"/>
          </a:p>
        </p:txBody>
      </p:sp>
      <p:sp>
        <p:nvSpPr>
          <p:cNvPr id="6" name="Textplatzhalter 5">
            <a:extLst>
              <a:ext uri="{FF2B5EF4-FFF2-40B4-BE49-F238E27FC236}">
                <a16:creationId xmlns="" xmlns:a16="http://schemas.microsoft.com/office/drawing/2014/main" id="{0ED8D1DE-5E1B-478C-871F-36D6ACA0F0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 err="1"/>
              <a:t>Auteur</a:t>
            </a:r>
            <a:r>
              <a:rPr lang="de-DE" b="1" dirty="0"/>
              <a:t> </a:t>
            </a:r>
          </a:p>
          <a:p>
            <a:endParaRPr lang="de-DE" dirty="0"/>
          </a:p>
          <a:p>
            <a:r>
              <a:rPr lang="de-DE" dirty="0" err="1"/>
              <a:t>Précisions</a:t>
            </a:r>
            <a:endParaRPr lang="de-CH" dirty="0"/>
          </a:p>
        </p:txBody>
      </p:sp>
      <p:sp>
        <p:nvSpPr>
          <p:cNvPr id="5" name="Bildplatzhalter 4">
            <a:extLst>
              <a:ext uri="{FF2B5EF4-FFF2-40B4-BE49-F238E27FC236}">
                <a16:creationId xmlns="" xmlns:a16="http://schemas.microsoft.com/office/drawing/2014/main" id="{7E2AF8A3-7AED-4298-8FBA-6B9EBC43889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Textplatzhalter 3">
            <a:extLst>
              <a:ext uri="{FF2B5EF4-FFF2-40B4-BE49-F238E27FC236}">
                <a16:creationId xmlns="" xmlns:a16="http://schemas.microsoft.com/office/drawing/2014/main" id="{4276E87C-B7BE-4113-B913-8E6FD95871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Logos </a:t>
            </a:r>
            <a:r>
              <a:rPr lang="de-DE" dirty="0" err="1"/>
              <a:t>annexes</a:t>
            </a:r>
            <a:r>
              <a:rPr lang="de-DE" dirty="0"/>
              <a:t> type </a:t>
            </a:r>
            <a:r>
              <a:rPr lang="de-DE" dirty="0" err="1"/>
              <a:t>financeur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2481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pour une image  7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" b="30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="" xmlns:a16="http://schemas.microsoft.com/office/drawing/2014/main" id="{D5BBB314-EB6D-447A-92F9-C514A974CA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/>
          <a:lstStyle/>
          <a:p>
            <a:r>
              <a:rPr lang="de-DE" dirty="0" err="1"/>
              <a:t>Titre</a:t>
            </a:r>
            <a:r>
              <a:rPr lang="de-DE" dirty="0"/>
              <a:t> de la </a:t>
            </a:r>
            <a:r>
              <a:rPr lang="de-DE" dirty="0" err="1"/>
              <a:t>présentation</a:t>
            </a:r>
            <a:endParaRPr lang="de-CH" dirty="0"/>
          </a:p>
        </p:txBody>
      </p:sp>
      <p:sp>
        <p:nvSpPr>
          <p:cNvPr id="6" name="Textplatzhalter 5">
            <a:extLst>
              <a:ext uri="{FF2B5EF4-FFF2-40B4-BE49-F238E27FC236}">
                <a16:creationId xmlns="" xmlns:a16="http://schemas.microsoft.com/office/drawing/2014/main" id="{0ED8D1DE-5E1B-478C-871F-36D6ACA0F0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 err="1"/>
              <a:t>Auteur</a:t>
            </a:r>
            <a:r>
              <a:rPr lang="de-DE" b="1" dirty="0"/>
              <a:t> </a:t>
            </a:r>
          </a:p>
          <a:p>
            <a:endParaRPr lang="de-DE" dirty="0"/>
          </a:p>
          <a:p>
            <a:r>
              <a:rPr lang="de-DE" dirty="0" err="1"/>
              <a:t>Précisions</a:t>
            </a:r>
            <a:endParaRPr lang="de-CH" dirty="0"/>
          </a:p>
        </p:txBody>
      </p:sp>
      <p:sp>
        <p:nvSpPr>
          <p:cNvPr id="5" name="Bildplatzhalter 4">
            <a:extLst>
              <a:ext uri="{FF2B5EF4-FFF2-40B4-BE49-F238E27FC236}">
                <a16:creationId xmlns="" xmlns:a16="http://schemas.microsoft.com/office/drawing/2014/main" id="{7E2AF8A3-7AED-4298-8FBA-6B9EBC43889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0930965" y="218782"/>
            <a:ext cx="981635" cy="55483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8950922" y="313471"/>
            <a:ext cx="1852554" cy="48054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873323" y="332842"/>
            <a:ext cx="1915108" cy="39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77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Titre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du transparent</a:t>
            </a:r>
            <a:endParaRPr lang="de-CH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Sous-</a:t>
            </a:r>
            <a:r>
              <a:rPr lang="de-DE" dirty="0" err="1"/>
              <a:t>titre</a:t>
            </a:r>
            <a:r>
              <a:rPr lang="de-DE" dirty="0"/>
              <a:t> 1</a:t>
            </a:r>
          </a:p>
          <a:p>
            <a:r>
              <a:rPr lang="de-DE" dirty="0"/>
              <a:t>Sous-</a:t>
            </a:r>
            <a:r>
              <a:rPr lang="de-DE" dirty="0" err="1"/>
              <a:t>titre</a:t>
            </a:r>
            <a:r>
              <a:rPr lang="de-DE" dirty="0"/>
              <a:t> 2</a:t>
            </a:r>
          </a:p>
          <a:p>
            <a:r>
              <a:rPr lang="de-DE" dirty="0"/>
              <a:t>Sous-</a:t>
            </a:r>
            <a:r>
              <a:rPr lang="de-DE" dirty="0" err="1"/>
              <a:t>titre</a:t>
            </a:r>
            <a:r>
              <a:rPr lang="de-DE" dirty="0"/>
              <a:t> 3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2947E-D2DB-4F76-9588-775FC8D85F8C}" type="datetime1">
              <a:rPr lang="de-CH" noProof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25.09.2025</a:t>
            </a:fld>
            <a:endParaRPr lang="de-CH" noProof="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P(</a:t>
            </a:r>
            <a:r>
              <a:rPr lang="de-DE" noProof="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rénom</a:t>
            </a:r>
            <a:r>
              <a:rPr lang="de-DE" noProof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 </a:t>
            </a:r>
            <a:r>
              <a:rPr lang="de-DE" noProof="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Nom</a:t>
            </a:r>
            <a:r>
              <a:rPr lang="de-DE" noProof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	-	</a:t>
            </a:r>
            <a:r>
              <a:rPr lang="de-DE" noProof="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Titre</a:t>
            </a:r>
            <a:r>
              <a:rPr lang="de-DE" noProof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de-DE" noProof="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court</a:t>
            </a:r>
            <a:r>
              <a:rPr lang="de-DE" noProof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de la </a:t>
            </a:r>
            <a:r>
              <a:rPr lang="de-DE" noProof="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présentation</a:t>
            </a:r>
            <a:endParaRPr lang="de-CH" noProof="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6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16408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Le titre de la diapositive est ici</a:t>
            </a:r>
            <a:endParaRPr lang="de-CH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56BD7DC3-17C3-4B09-9D8E-F143A82B2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espaces réservés au texte comportent des puces en standard. Pour les supprimer, appuyez sur la touche Retour arrière avant de saisir du texte.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5686-0170-47AF-9B8A-7DF387E652FA}" type="datetime1">
              <a:rPr lang="de-CH" noProof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25.09.2025</a:t>
            </a:fld>
            <a:endParaRPr lang="de-CH" noProof="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P(</a:t>
            </a:r>
            <a:r>
              <a:rPr lang="de-DE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rénom</a:t>
            </a:r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 </a:t>
            </a:r>
            <a:r>
              <a:rPr lang="de-DE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Nom</a:t>
            </a:r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	-	</a:t>
            </a:r>
            <a:r>
              <a:rPr lang="de-DE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Titre</a:t>
            </a:r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court</a:t>
            </a:r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de la </a:t>
            </a:r>
            <a:r>
              <a:rPr lang="de-DE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présentation</a:t>
            </a:r>
            <a:endParaRPr lang="de-CH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7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77711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Le titre de la diapositive est ici</a:t>
            </a:r>
            <a:endParaRPr lang="de-CH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9EE0A683-618F-4D75-846F-0DB536B4E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Sous-</a:t>
            </a:r>
            <a:r>
              <a:rPr lang="de-DE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titre</a:t>
            </a:r>
            <a:r>
              <a:rPr lang="de-DE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(</a:t>
            </a:r>
            <a:r>
              <a:rPr lang="de-DE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facultatif</a:t>
            </a:r>
            <a:r>
              <a:rPr lang="de-DE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)</a:t>
            </a:r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, sed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 et </a:t>
            </a:r>
            <a:r>
              <a:rPr lang="de-CH" dirty="0" err="1"/>
              <a:t>dolore</a:t>
            </a:r>
            <a:r>
              <a:rPr lang="de-CH" dirty="0"/>
              <a:t> magna </a:t>
            </a:r>
            <a:r>
              <a:rPr lang="de-CH" dirty="0" err="1"/>
              <a:t>aliqua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 </a:t>
            </a:r>
            <a:r>
              <a:rPr lang="de-CH" dirty="0" err="1"/>
              <a:t>ea</a:t>
            </a:r>
            <a:r>
              <a:rPr lang="de-CH" dirty="0"/>
              <a:t> commodo </a:t>
            </a:r>
            <a:r>
              <a:rPr lang="de-CH" dirty="0" err="1"/>
              <a:t>equat</a:t>
            </a:r>
            <a:r>
              <a:rPr lang="de-CH" dirty="0"/>
              <a:t>. Duis </a:t>
            </a:r>
            <a:r>
              <a:rPr lang="de-CH" dirty="0" err="1"/>
              <a:t>aute</a:t>
            </a:r>
            <a:r>
              <a:rPr lang="de-CH" dirty="0"/>
              <a:t> </a:t>
            </a:r>
            <a:r>
              <a:rPr lang="de-CH" dirty="0" err="1"/>
              <a:t>irure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r>
              <a:rPr lang="de-CH" dirty="0"/>
              <a:t> </a:t>
            </a:r>
            <a:r>
              <a:rPr lang="de-CH" dirty="0" err="1"/>
              <a:t>dolore</a:t>
            </a:r>
            <a:r>
              <a:rPr lang="de-CH" dirty="0"/>
              <a:t> </a:t>
            </a:r>
            <a:r>
              <a:rPr lang="de-CH" dirty="0" err="1"/>
              <a:t>eu</a:t>
            </a:r>
            <a:r>
              <a:rPr lang="de-CH" dirty="0"/>
              <a:t> </a:t>
            </a:r>
            <a:r>
              <a:rPr lang="de-CH" dirty="0" err="1"/>
              <a:t>fugiat</a:t>
            </a:r>
            <a:r>
              <a:rPr lang="de-CH" dirty="0"/>
              <a:t> nulla </a:t>
            </a:r>
            <a:r>
              <a:rPr lang="de-CH" dirty="0" err="1"/>
              <a:t>pariatur</a:t>
            </a:r>
            <a:r>
              <a:rPr lang="de-CH" dirty="0"/>
              <a:t>. </a:t>
            </a:r>
            <a:r>
              <a:rPr lang="de-CH" dirty="0" err="1"/>
              <a:t>Excepteur</a:t>
            </a:r>
            <a:r>
              <a:rPr lang="de-CH" dirty="0"/>
              <a:t> </a:t>
            </a:r>
            <a:r>
              <a:rPr lang="de-CH" dirty="0" err="1"/>
              <a:t>sint</a:t>
            </a:r>
            <a:r>
              <a:rPr lang="de-CH" dirty="0"/>
              <a:t> </a:t>
            </a:r>
            <a:r>
              <a:rPr lang="de-CH" dirty="0" err="1"/>
              <a:t>occaecat</a:t>
            </a:r>
            <a:r>
              <a:rPr lang="de-CH" dirty="0"/>
              <a:t> cupidatat non </a:t>
            </a:r>
            <a:r>
              <a:rPr lang="de-CH" dirty="0" err="1"/>
              <a:t>proident</a:t>
            </a:r>
            <a:r>
              <a:rPr lang="de-CH" dirty="0"/>
              <a:t>, </a:t>
            </a:r>
            <a:r>
              <a:rPr lang="de-CH" dirty="0" err="1"/>
              <a:t>sunt</a:t>
            </a:r>
            <a:r>
              <a:rPr lang="de-CH" dirty="0"/>
              <a:t> in culpa </a:t>
            </a:r>
            <a:r>
              <a:rPr lang="de-CH" dirty="0" err="1"/>
              <a:t>qui</a:t>
            </a:r>
            <a:r>
              <a:rPr lang="de-CH" dirty="0"/>
              <a:t> </a:t>
            </a:r>
            <a:r>
              <a:rPr lang="de-CH" dirty="0" err="1"/>
              <a:t>officia</a:t>
            </a:r>
            <a:r>
              <a:rPr lang="de-CH" dirty="0"/>
              <a:t> </a:t>
            </a:r>
            <a:r>
              <a:rPr lang="de-CH" dirty="0" err="1"/>
              <a:t>deserunt</a:t>
            </a:r>
            <a:r>
              <a:rPr lang="de-CH" dirty="0"/>
              <a:t> </a:t>
            </a:r>
            <a:r>
              <a:rPr lang="de-CH" dirty="0" err="1"/>
              <a:t>mollit</a:t>
            </a:r>
            <a:r>
              <a:rPr lang="de-CH" dirty="0"/>
              <a:t> </a:t>
            </a:r>
            <a:r>
              <a:rPr lang="de-CH" dirty="0" err="1"/>
              <a:t>anim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</a:t>
            </a:r>
            <a:r>
              <a:rPr lang="de-CH" dirty="0" err="1"/>
              <a:t>est</a:t>
            </a:r>
            <a:r>
              <a:rPr lang="de-CH" dirty="0"/>
              <a:t> </a:t>
            </a:r>
            <a:r>
              <a:rPr lang="de-CH" dirty="0" err="1"/>
              <a:t>laborum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3BFA6-70D2-4653-B5CB-D3376F3BFAE7}" type="datetime1">
              <a:rPr lang="de-CH" noProof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25.09.2025</a:t>
            </a:fld>
            <a:endParaRPr lang="de-CH" noProof="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572B1E5F-FA5D-4B47-A43F-C570AFE8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P(</a:t>
            </a:r>
            <a:r>
              <a:rPr lang="de-DE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rénom</a:t>
            </a:r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 </a:t>
            </a:r>
            <a:r>
              <a:rPr lang="de-DE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Nom</a:t>
            </a:r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	-	</a:t>
            </a:r>
            <a:r>
              <a:rPr lang="de-DE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Titre</a:t>
            </a:r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court</a:t>
            </a:r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de la </a:t>
            </a:r>
            <a:r>
              <a:rPr lang="de-DE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présentation</a:t>
            </a:r>
            <a:endParaRPr lang="de-CH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8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430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82E89797-3509-4BFC-8A5D-902B9F4EC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Le titre de la diapositive est ici</a:t>
            </a:r>
            <a:endParaRPr lang="de-CH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769D6010-8F25-4603-8A3B-27F5FC9E3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Sous-</a:t>
            </a:r>
            <a:r>
              <a:rPr lang="de-DE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titre</a:t>
            </a:r>
            <a:r>
              <a:rPr lang="de-DE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(</a:t>
            </a:r>
            <a:r>
              <a:rPr lang="de-DE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facultatif</a:t>
            </a:r>
            <a:r>
              <a:rPr lang="de-DE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amet</a:t>
            </a:r>
            <a:r>
              <a:rPr lang="de-CH" baseline="30000" dirty="0"/>
              <a:t>1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, sed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 et </a:t>
            </a:r>
            <a:r>
              <a:rPr lang="de-CH" dirty="0" err="1"/>
              <a:t>dolore</a:t>
            </a:r>
            <a:r>
              <a:rPr lang="de-CH" dirty="0"/>
              <a:t> magna </a:t>
            </a:r>
            <a:r>
              <a:rPr lang="de-CH" dirty="0" err="1"/>
              <a:t>aliqua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exercitation</a:t>
            </a:r>
            <a:r>
              <a:rPr lang="de-CH" baseline="30000" dirty="0"/>
              <a:t>2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 </a:t>
            </a:r>
            <a:r>
              <a:rPr lang="de-CH" dirty="0" err="1"/>
              <a:t>ea</a:t>
            </a:r>
            <a:r>
              <a:rPr lang="de-CH" dirty="0"/>
              <a:t> commodo </a:t>
            </a:r>
            <a:r>
              <a:rPr lang="de-CH" dirty="0" err="1"/>
              <a:t>equat</a:t>
            </a:r>
            <a:r>
              <a:rPr lang="de-CH" dirty="0"/>
              <a:t>. Duis </a:t>
            </a:r>
            <a:r>
              <a:rPr lang="de-CH" dirty="0" err="1"/>
              <a:t>aute</a:t>
            </a:r>
            <a:r>
              <a:rPr lang="de-CH" dirty="0"/>
              <a:t> </a:t>
            </a:r>
            <a:r>
              <a:rPr lang="de-CH" dirty="0" err="1"/>
              <a:t>irure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r>
              <a:rPr lang="de-CH" dirty="0"/>
              <a:t> </a:t>
            </a:r>
            <a:r>
              <a:rPr lang="de-CH" dirty="0" err="1"/>
              <a:t>dolore</a:t>
            </a:r>
            <a:r>
              <a:rPr lang="de-CH" dirty="0"/>
              <a:t> </a:t>
            </a:r>
            <a:r>
              <a:rPr lang="de-CH" dirty="0" err="1"/>
              <a:t>eu</a:t>
            </a:r>
            <a:r>
              <a:rPr lang="de-CH" dirty="0"/>
              <a:t> </a:t>
            </a:r>
            <a:r>
              <a:rPr lang="de-CH" dirty="0" err="1"/>
              <a:t>fugiat</a:t>
            </a:r>
            <a:r>
              <a:rPr lang="de-CH" dirty="0"/>
              <a:t> nulla </a:t>
            </a:r>
            <a:r>
              <a:rPr lang="de-CH" dirty="0" err="1"/>
              <a:t>pariatur</a:t>
            </a:r>
            <a:r>
              <a:rPr lang="de-CH" dirty="0"/>
              <a:t>. </a:t>
            </a:r>
            <a:r>
              <a:rPr lang="de-CH" dirty="0" err="1"/>
              <a:t>Excepteur</a:t>
            </a:r>
            <a:r>
              <a:rPr lang="de-CH" dirty="0"/>
              <a:t> </a:t>
            </a:r>
            <a:r>
              <a:rPr lang="de-CH" dirty="0" err="1"/>
              <a:t>sint</a:t>
            </a:r>
            <a:r>
              <a:rPr lang="de-CH" dirty="0"/>
              <a:t> </a:t>
            </a:r>
            <a:r>
              <a:rPr lang="de-CH" dirty="0" err="1"/>
              <a:t>occaecat</a:t>
            </a:r>
            <a:r>
              <a:rPr lang="de-CH" dirty="0"/>
              <a:t> cupidatat</a:t>
            </a:r>
            <a:r>
              <a:rPr lang="de-CH" baseline="30000" dirty="0"/>
              <a:t>3</a:t>
            </a:r>
            <a:r>
              <a:rPr lang="de-CH" dirty="0"/>
              <a:t> non </a:t>
            </a:r>
            <a:r>
              <a:rPr lang="de-CH" dirty="0" err="1"/>
              <a:t>proident</a:t>
            </a:r>
            <a:r>
              <a:rPr lang="de-CH" dirty="0"/>
              <a:t>, </a:t>
            </a:r>
            <a:r>
              <a:rPr lang="de-CH" dirty="0" err="1"/>
              <a:t>sunt</a:t>
            </a:r>
            <a:r>
              <a:rPr lang="de-CH" dirty="0"/>
              <a:t> in culpa </a:t>
            </a:r>
            <a:r>
              <a:rPr lang="de-CH" dirty="0" err="1"/>
              <a:t>qui</a:t>
            </a:r>
            <a:r>
              <a:rPr lang="de-CH" dirty="0"/>
              <a:t> </a:t>
            </a:r>
            <a:r>
              <a:rPr lang="de-CH" dirty="0" err="1"/>
              <a:t>officia</a:t>
            </a:r>
            <a:r>
              <a:rPr lang="de-CH" dirty="0"/>
              <a:t> </a:t>
            </a:r>
            <a:r>
              <a:rPr lang="de-CH" dirty="0" err="1"/>
              <a:t>deserunt</a:t>
            </a:r>
            <a:r>
              <a:rPr lang="de-CH" dirty="0"/>
              <a:t> </a:t>
            </a:r>
            <a:r>
              <a:rPr lang="de-CH" dirty="0" err="1"/>
              <a:t>mollit</a:t>
            </a:r>
            <a:r>
              <a:rPr lang="de-CH" dirty="0"/>
              <a:t> </a:t>
            </a:r>
            <a:r>
              <a:rPr lang="de-CH" dirty="0" err="1"/>
              <a:t>anim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</a:t>
            </a:r>
            <a:r>
              <a:rPr lang="de-CH" dirty="0" err="1"/>
              <a:t>est</a:t>
            </a:r>
            <a:r>
              <a:rPr lang="de-CH" dirty="0"/>
              <a:t> </a:t>
            </a:r>
            <a:r>
              <a:rPr lang="de-CH" dirty="0" err="1"/>
              <a:t>laborum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D8FDB2A7-2684-46D9-89DC-260A99636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956CF-BC99-42F8-B2B2-5AF4B3F630E7}" type="datetime1">
              <a:rPr lang="de-CH" noProof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25.09.2025</a:t>
            </a:fld>
            <a:endParaRPr lang="de-CH" noProof="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="" xmlns:a16="http://schemas.microsoft.com/office/drawing/2014/main" id="{E1A34012-BA3A-40CC-AE12-AC0B5A907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P(</a:t>
            </a:r>
            <a:r>
              <a:rPr lang="de-DE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rénom</a:t>
            </a:r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 </a:t>
            </a:r>
            <a:r>
              <a:rPr lang="de-DE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Nom</a:t>
            </a:r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	-	</a:t>
            </a:r>
            <a:r>
              <a:rPr lang="de-DE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Titre</a:t>
            </a:r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court</a:t>
            </a:r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de la </a:t>
            </a:r>
            <a:r>
              <a:rPr lang="de-DE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présentation</a:t>
            </a:r>
            <a:endParaRPr lang="de-CH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="" xmlns:a16="http://schemas.microsoft.com/office/drawing/2014/main" id="{50AFCD1D-E7C6-476F-9A29-E46A62168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9</a:t>
            </a:fld>
            <a:endParaRPr lang="de-CH" noProof="0"/>
          </a:p>
        </p:txBody>
      </p:sp>
      <p:sp>
        <p:nvSpPr>
          <p:cNvPr id="5" name="Textplatzhalter 4">
            <a:extLst>
              <a:ext uri="{FF2B5EF4-FFF2-40B4-BE49-F238E27FC236}">
                <a16:creationId xmlns="" xmlns:a16="http://schemas.microsoft.com/office/drawing/2014/main" id="{6ED21089-1A9B-4C80-B91D-2D74FE77AB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/>
              <a:t>Note de </a:t>
            </a:r>
            <a:r>
              <a:rPr lang="de-CH" dirty="0" err="1"/>
              <a:t>bas</a:t>
            </a:r>
            <a:r>
              <a:rPr lang="de-CH" dirty="0"/>
              <a:t> de </a:t>
            </a:r>
            <a:r>
              <a:rPr lang="de-CH" dirty="0" err="1"/>
              <a:t>page</a:t>
            </a:r>
            <a:r>
              <a:rPr lang="de-CH" dirty="0"/>
              <a:t> </a:t>
            </a:r>
            <a:r>
              <a:rPr lang="de-CH" dirty="0" err="1"/>
              <a:t>ou</a:t>
            </a:r>
            <a:r>
              <a:rPr lang="de-CH" dirty="0"/>
              <a:t> </a:t>
            </a:r>
            <a:r>
              <a:rPr lang="de-CH" dirty="0" err="1"/>
              <a:t>référénce</a:t>
            </a:r>
            <a:r>
              <a:rPr lang="de-CH" dirty="0"/>
              <a:t> </a:t>
            </a:r>
            <a:r>
              <a:rPr lang="de-CH" dirty="0" err="1"/>
              <a:t>bibliographique</a:t>
            </a:r>
            <a:r>
              <a:rPr lang="de-CH" dirty="0"/>
              <a:t>. </a:t>
            </a:r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. </a:t>
            </a:r>
            <a:br>
              <a:rPr lang="de-CH" dirty="0"/>
            </a:br>
            <a:r>
              <a:rPr lang="de-CH" dirty="0"/>
              <a:t>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 et </a:t>
            </a:r>
            <a:r>
              <a:rPr lang="de-CH" dirty="0" err="1"/>
              <a:t>dolore</a:t>
            </a:r>
            <a:r>
              <a:rPr lang="de-CH" dirty="0"/>
              <a:t> magna </a:t>
            </a:r>
            <a:r>
              <a:rPr lang="de-CH" dirty="0" err="1"/>
              <a:t>aliqua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 </a:t>
            </a:r>
            <a:r>
              <a:rPr lang="de-CH" dirty="0" err="1"/>
              <a:t>quis</a:t>
            </a:r>
            <a:endParaRPr lang="de-CH" dirty="0"/>
          </a:p>
          <a:p>
            <a:r>
              <a:rPr lang="de-CH" dirty="0"/>
              <a:t>Duis </a:t>
            </a:r>
            <a:r>
              <a:rPr lang="de-CH" dirty="0" err="1"/>
              <a:t>aute</a:t>
            </a:r>
            <a:r>
              <a:rPr lang="de-CH" dirty="0"/>
              <a:t> </a:t>
            </a:r>
            <a:r>
              <a:rPr lang="de-CH" dirty="0" err="1"/>
              <a:t>irure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r>
              <a:rPr lang="de-CH" dirty="0"/>
              <a:t> </a:t>
            </a:r>
            <a:r>
              <a:rPr lang="de-CH" dirty="0" err="1"/>
              <a:t>dolore</a:t>
            </a:r>
            <a:r>
              <a:rPr lang="de-CH" dirty="0"/>
              <a:t> </a:t>
            </a:r>
            <a:r>
              <a:rPr lang="de-CH" dirty="0" err="1"/>
              <a:t>eu</a:t>
            </a:r>
            <a:r>
              <a:rPr lang="de-CH" dirty="0"/>
              <a:t> nulla </a:t>
            </a:r>
            <a:r>
              <a:rPr lang="de-CH" dirty="0" err="1"/>
              <a:t>pariatur</a:t>
            </a:r>
            <a:r>
              <a:rPr lang="de-CH" dirty="0"/>
              <a:t>. </a:t>
            </a:r>
            <a:br>
              <a:rPr lang="de-CH" dirty="0"/>
            </a:br>
            <a:r>
              <a:rPr lang="de-CH" dirty="0" err="1"/>
              <a:t>Excepteur</a:t>
            </a:r>
            <a:r>
              <a:rPr lang="de-CH" dirty="0"/>
              <a:t> </a:t>
            </a:r>
            <a:r>
              <a:rPr lang="de-CH" dirty="0" err="1"/>
              <a:t>sint</a:t>
            </a:r>
            <a:r>
              <a:rPr lang="de-CH" dirty="0"/>
              <a:t> </a:t>
            </a:r>
            <a:r>
              <a:rPr lang="de-CH" dirty="0" err="1"/>
              <a:t>occaecat</a:t>
            </a:r>
            <a:r>
              <a:rPr lang="de-CH" dirty="0"/>
              <a:t> cupidatat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.</a:t>
            </a:r>
          </a:p>
          <a:p>
            <a:r>
              <a:rPr lang="de-CH" dirty="0"/>
              <a:t>Duis </a:t>
            </a:r>
            <a:r>
              <a:rPr lang="de-CH" dirty="0" err="1"/>
              <a:t>aute</a:t>
            </a:r>
            <a:r>
              <a:rPr lang="de-CH" dirty="0"/>
              <a:t> </a:t>
            </a:r>
            <a:r>
              <a:rPr lang="de-CH" dirty="0" err="1"/>
              <a:t>irure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r>
              <a:rPr lang="de-CH" dirty="0"/>
              <a:t> </a:t>
            </a:r>
            <a:r>
              <a:rPr lang="de-CH" dirty="0" err="1"/>
              <a:t>dolore</a:t>
            </a:r>
            <a:r>
              <a:rPr lang="de-CH" dirty="0"/>
              <a:t> </a:t>
            </a:r>
            <a:r>
              <a:rPr lang="de-CH" dirty="0" err="1"/>
              <a:t>eu</a:t>
            </a:r>
            <a:r>
              <a:rPr lang="de-CH" dirty="0"/>
              <a:t> </a:t>
            </a:r>
            <a:r>
              <a:rPr lang="de-CH" dirty="0" err="1"/>
              <a:t>fugiat</a:t>
            </a:r>
            <a:r>
              <a:rPr lang="de-CH" dirty="0"/>
              <a:t> nulla </a:t>
            </a:r>
            <a:r>
              <a:rPr lang="de-CH" dirty="0" err="1"/>
              <a:t>pariatur</a:t>
            </a:r>
            <a:r>
              <a:rPr lang="de-CH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7633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stig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xmlns="" name="Präsentation3" id="{9C84984C-18ED-5E49-A574-15FF8A3954B8}" vid="{0B390235-9264-874C-ABEB-5D2188FC234E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6184</TotalTime>
  <Words>828</Words>
  <Application>Microsoft Office PowerPoint</Application>
  <PresentationFormat>Personnalisé</PresentationFormat>
  <Paragraphs>145</Paragraphs>
  <Slides>18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19" baseType="lpstr">
      <vt:lpstr>lastig</vt:lpstr>
      <vt:lpstr>Titre de la présentation</vt:lpstr>
      <vt:lpstr>Titre de la présentation</vt:lpstr>
      <vt:lpstr>Si titre un peu long, on ne met pas de visuel derrière et on peut enlever le cadre aussi</vt:lpstr>
      <vt:lpstr>Titre de la présentation</vt:lpstr>
      <vt:lpstr>Titre de la présentation</vt:lpstr>
      <vt:lpstr>Titre du transparent</vt:lpstr>
      <vt:lpstr>Le titre de la diapositive est ici</vt:lpstr>
      <vt:lpstr>Le titre de la diapositive est ici</vt:lpstr>
      <vt:lpstr>Le titre de la diapositive est ici</vt:lpstr>
      <vt:lpstr>Le titre de la diapositive est ici</vt:lpstr>
      <vt:lpstr>Le titre de la diapositive est ici</vt:lpstr>
      <vt:lpstr>Le titre de la diapositive est écrit ici, éventuellement sur deux lignes</vt:lpstr>
      <vt:lpstr>Présentation PowerPoint</vt:lpstr>
      <vt:lpstr>Le titre de la diapositive est ici</vt:lpstr>
      <vt:lpstr>Le titre de la diapositive est ici</vt:lpstr>
      <vt:lpstr>Le titre de la diapositive est écrit ici, éventuellement sur deux lignes</vt:lpstr>
      <vt:lpstr>Le titre de la diapositive est ici</vt:lpstr>
      <vt:lpstr>Présentation PowerPoint</vt:lpstr>
    </vt:vector>
  </TitlesOfParts>
  <Company>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la présentation</dc:title>
  <dc:creator>Clement Mallet</dc:creator>
  <cp:keywords>lastig; ign; ensg; univ gustave eiffel; eivp</cp:keywords>
  <cp:lastModifiedBy>Clement Mallet</cp:lastModifiedBy>
  <cp:revision>29</cp:revision>
  <dcterms:created xsi:type="dcterms:W3CDTF">2024-09-24T07:07:44Z</dcterms:created>
  <dcterms:modified xsi:type="dcterms:W3CDTF">2025-09-25T05:36:34Z</dcterms:modified>
</cp:coreProperties>
</file>